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92" r:id="rId4"/>
    <p:sldId id="293" r:id="rId5"/>
    <p:sldId id="294" r:id="rId6"/>
    <p:sldId id="302" r:id="rId7"/>
    <p:sldId id="295" r:id="rId8"/>
    <p:sldId id="296" r:id="rId9"/>
    <p:sldId id="297" r:id="rId10"/>
    <p:sldId id="298" r:id="rId11"/>
    <p:sldId id="299" r:id="rId12"/>
    <p:sldId id="313" r:id="rId13"/>
    <p:sldId id="300" r:id="rId14"/>
    <p:sldId id="301" r:id="rId15"/>
    <p:sldId id="303" r:id="rId16"/>
    <p:sldId id="304" r:id="rId17"/>
    <p:sldId id="305" r:id="rId18"/>
    <p:sldId id="306" r:id="rId19"/>
    <p:sldId id="307" r:id="rId20"/>
    <p:sldId id="308" r:id="rId21"/>
    <p:sldId id="309" r:id="rId22"/>
    <p:sldId id="311" r:id="rId23"/>
    <p:sldId id="312" r:id="rId24"/>
    <p:sldId id="314" r:id="rId25"/>
    <p:sldId id="258" r:id="rId26"/>
    <p:sldId id="259" r:id="rId27"/>
    <p:sldId id="276" r:id="rId28"/>
    <p:sldId id="282" r:id="rId29"/>
    <p:sldId id="277" r:id="rId30"/>
    <p:sldId id="278" r:id="rId31"/>
    <p:sldId id="269" r:id="rId32"/>
    <p:sldId id="260" r:id="rId33"/>
    <p:sldId id="315" r:id="rId34"/>
    <p:sldId id="263" r:id="rId35"/>
    <p:sldId id="262" r:id="rId36"/>
    <p:sldId id="270" r:id="rId37"/>
    <p:sldId id="271" r:id="rId38"/>
    <p:sldId id="273" r:id="rId39"/>
    <p:sldId id="272" r:id="rId40"/>
    <p:sldId id="321" r:id="rId41"/>
    <p:sldId id="319" r:id="rId42"/>
    <p:sldId id="320" r:id="rId43"/>
    <p:sldId id="326" r:id="rId44"/>
    <p:sldId id="325" r:id="rId45"/>
    <p:sldId id="275" r:id="rId46"/>
    <p:sldId id="279" r:id="rId47"/>
    <p:sldId id="281" r:id="rId48"/>
    <p:sldId id="266" r:id="rId49"/>
    <p:sldId id="267" r:id="rId50"/>
    <p:sldId id="317" r:id="rId51"/>
    <p:sldId id="310" r:id="rId52"/>
    <p:sldId id="268"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DFFD"/>
    <a:srgbClr val="778485"/>
    <a:srgbClr val="00BDEF"/>
    <a:srgbClr val="2EB4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45C42-E6D3-DFB0-636C-C94B8E56E174}" v="8" dt="2025-12-17T00:36:13.427"/>
    <p1510:client id="{408507C8-5C81-1004-344E-F1D78D17496F}" v="4" dt="2025-12-16T15:22:15.179"/>
    <p1510:client id="{A6104ABE-0F75-5348-87E5-80A1DF3C053D}" v="735" dt="2025-12-17T01:07:51.70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2"/>
    <p:restoredTop sz="94670"/>
  </p:normalViewPr>
  <p:slideViewPr>
    <p:cSldViewPr snapToGrid="0">
      <p:cViewPr>
        <p:scale>
          <a:sx n="55" d="100"/>
          <a:sy n="55" d="100"/>
        </p:scale>
        <p:origin x="1168"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5.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6863A-1345-42F6-BAD9-136DE96C3C49}"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E8862056-E280-41AC-98FC-BEB684406871}">
      <dgm:prSet/>
      <dgm:spPr/>
      <dgm:t>
        <a:bodyPr/>
        <a:lstStyle/>
        <a:p>
          <a:r>
            <a:rPr lang="en-US"/>
            <a:t>La trasformata di Hough utilizza una struttura detta </a:t>
          </a:r>
          <a:r>
            <a:rPr lang="en-US" b="1"/>
            <a:t>accumulatore</a:t>
          </a:r>
          <a:r>
            <a:rPr lang="en-US"/>
            <a:t>, che discretizza lo </a:t>
          </a:r>
          <a:r>
            <a:rPr lang="en-US" b="1"/>
            <a:t>spazio dei parametri</a:t>
          </a:r>
          <a:endParaRPr lang="en-US"/>
        </a:p>
      </dgm:t>
    </dgm:pt>
    <dgm:pt modelId="{E2C2F7C2-D31F-44D3-80B3-CAC649066135}" type="parTrans" cxnId="{3137600B-A30C-4707-A15B-782DADF6989F}">
      <dgm:prSet/>
      <dgm:spPr/>
      <dgm:t>
        <a:bodyPr/>
        <a:lstStyle/>
        <a:p>
          <a:endParaRPr lang="en-US"/>
        </a:p>
      </dgm:t>
    </dgm:pt>
    <dgm:pt modelId="{9A4D7ACC-622D-4692-B477-F31CDA623F3D}" type="sibTrans" cxnId="{3137600B-A30C-4707-A15B-782DADF6989F}">
      <dgm:prSet/>
      <dgm:spPr/>
      <dgm:t>
        <a:bodyPr/>
        <a:lstStyle/>
        <a:p>
          <a:endParaRPr lang="en-US"/>
        </a:p>
      </dgm:t>
    </dgm:pt>
    <dgm:pt modelId="{E33A70F5-C305-4B6C-8CA8-ADAF8052FD82}">
      <dgm:prSet/>
      <dgm:spPr/>
      <dgm:t>
        <a:bodyPr/>
        <a:lstStyle/>
        <a:p>
          <a:r>
            <a:rPr lang="en-US"/>
            <a:t>Ogni </a:t>
          </a:r>
          <a:r>
            <a:rPr lang="en-US" b="1"/>
            <a:t>punto di bordo</a:t>
          </a:r>
          <a:r>
            <a:rPr lang="en-US"/>
            <a:t> vota per tutte le </a:t>
          </a:r>
          <a:r>
            <a:rPr lang="en-US" b="1"/>
            <a:t>configurazioni parametriche</a:t>
          </a:r>
          <a:r>
            <a:rPr lang="en-US"/>
            <a:t> compatibili con esso</a:t>
          </a:r>
        </a:p>
      </dgm:t>
    </dgm:pt>
    <dgm:pt modelId="{481B9A7E-EC11-4E6C-AECA-4773672779B1}" type="parTrans" cxnId="{BF23860F-6A88-48B9-8FCE-0AB1488A80A2}">
      <dgm:prSet/>
      <dgm:spPr/>
      <dgm:t>
        <a:bodyPr/>
        <a:lstStyle/>
        <a:p>
          <a:endParaRPr lang="en-US"/>
        </a:p>
      </dgm:t>
    </dgm:pt>
    <dgm:pt modelId="{9FC13FBB-31B5-4FC2-AFF9-461BED64A0A0}" type="sibTrans" cxnId="{BF23860F-6A88-48B9-8FCE-0AB1488A80A2}">
      <dgm:prSet/>
      <dgm:spPr/>
      <dgm:t>
        <a:bodyPr/>
        <a:lstStyle/>
        <a:p>
          <a:endParaRPr lang="en-US"/>
        </a:p>
      </dgm:t>
    </dgm:pt>
    <dgm:pt modelId="{05F84376-22D7-46A5-8EC7-EEB04E81CDC8}">
      <dgm:prSet/>
      <dgm:spPr/>
      <dgm:t>
        <a:bodyPr/>
        <a:lstStyle/>
        <a:p>
          <a:r>
            <a:rPr lang="en-US"/>
            <a:t>Le configurazioni che ricevono il </a:t>
          </a:r>
          <a:r>
            <a:rPr lang="en-US" b="1"/>
            <a:t>maggior numero di voti</a:t>
          </a:r>
          <a:r>
            <a:rPr lang="en-US"/>
            <a:t> corrispondono alle forme presenti nell’immagine</a:t>
          </a:r>
        </a:p>
      </dgm:t>
    </dgm:pt>
    <dgm:pt modelId="{5E4BEE85-C929-48E1-8A15-E4431B0234EE}" type="parTrans" cxnId="{2284B572-9350-4A6A-9F35-EA2AE6AB8976}">
      <dgm:prSet/>
      <dgm:spPr/>
      <dgm:t>
        <a:bodyPr/>
        <a:lstStyle/>
        <a:p>
          <a:endParaRPr lang="en-US"/>
        </a:p>
      </dgm:t>
    </dgm:pt>
    <dgm:pt modelId="{54830349-9244-4FA6-97CD-2203F4A67101}" type="sibTrans" cxnId="{2284B572-9350-4A6A-9F35-EA2AE6AB8976}">
      <dgm:prSet/>
      <dgm:spPr/>
      <dgm:t>
        <a:bodyPr/>
        <a:lstStyle/>
        <a:p>
          <a:endParaRPr lang="en-US"/>
        </a:p>
      </dgm:t>
    </dgm:pt>
    <dgm:pt modelId="{815ABE2E-7796-4658-B7D0-C27414DBFFB2}">
      <dgm:prSet/>
      <dgm:spPr/>
      <dgm:t>
        <a:bodyPr/>
        <a:lstStyle/>
        <a:p>
          <a:r>
            <a:rPr lang="en-US"/>
            <a:t>Il riconoscimento della forma si riduce alla </a:t>
          </a:r>
          <a:r>
            <a:rPr lang="en-US" b="1"/>
            <a:t>ricerca di massimi locali</a:t>
          </a:r>
          <a:r>
            <a:rPr lang="en-US"/>
            <a:t> nell’accumulatore</a:t>
          </a:r>
        </a:p>
      </dgm:t>
    </dgm:pt>
    <dgm:pt modelId="{BE7F1ED4-7DAA-4CCD-8E39-592E7F7B5E2C}" type="parTrans" cxnId="{1A9AD811-23CE-4F56-A980-0BEC36137D0D}">
      <dgm:prSet/>
      <dgm:spPr/>
      <dgm:t>
        <a:bodyPr/>
        <a:lstStyle/>
        <a:p>
          <a:endParaRPr lang="en-US"/>
        </a:p>
      </dgm:t>
    </dgm:pt>
    <dgm:pt modelId="{296CD154-340C-4224-8372-EA2957C36A82}" type="sibTrans" cxnId="{1A9AD811-23CE-4F56-A980-0BEC36137D0D}">
      <dgm:prSet/>
      <dgm:spPr/>
      <dgm:t>
        <a:bodyPr/>
        <a:lstStyle/>
        <a:p>
          <a:endParaRPr lang="en-US"/>
        </a:p>
      </dgm:t>
    </dgm:pt>
    <dgm:pt modelId="{37BD92F9-9708-514A-96B8-CE7372B08EE6}" type="pres">
      <dgm:prSet presAssocID="{9156863A-1345-42F6-BAD9-136DE96C3C49}" presName="vert0" presStyleCnt="0">
        <dgm:presLayoutVars>
          <dgm:dir/>
          <dgm:animOne val="branch"/>
          <dgm:animLvl val="lvl"/>
        </dgm:presLayoutVars>
      </dgm:prSet>
      <dgm:spPr/>
    </dgm:pt>
    <dgm:pt modelId="{6F41955D-F11A-C445-A2C4-E820ABD62302}" type="pres">
      <dgm:prSet presAssocID="{E8862056-E280-41AC-98FC-BEB684406871}" presName="thickLine" presStyleLbl="alignNode1" presStyleIdx="0" presStyleCnt="4"/>
      <dgm:spPr/>
    </dgm:pt>
    <dgm:pt modelId="{0D10580E-4C9D-CB41-9E1A-0C4DFB89C44F}" type="pres">
      <dgm:prSet presAssocID="{E8862056-E280-41AC-98FC-BEB684406871}" presName="horz1" presStyleCnt="0"/>
      <dgm:spPr/>
    </dgm:pt>
    <dgm:pt modelId="{0A951657-F1D7-124A-886A-30A723BACEEA}" type="pres">
      <dgm:prSet presAssocID="{E8862056-E280-41AC-98FC-BEB684406871}" presName="tx1" presStyleLbl="revTx" presStyleIdx="0" presStyleCnt="4"/>
      <dgm:spPr/>
    </dgm:pt>
    <dgm:pt modelId="{8033CBB8-B3A6-EF4C-84B1-1F7D6913AD41}" type="pres">
      <dgm:prSet presAssocID="{E8862056-E280-41AC-98FC-BEB684406871}" presName="vert1" presStyleCnt="0"/>
      <dgm:spPr/>
    </dgm:pt>
    <dgm:pt modelId="{870B5D85-B777-2843-885A-2A6829FD5F4C}" type="pres">
      <dgm:prSet presAssocID="{E33A70F5-C305-4B6C-8CA8-ADAF8052FD82}" presName="thickLine" presStyleLbl="alignNode1" presStyleIdx="1" presStyleCnt="4"/>
      <dgm:spPr/>
    </dgm:pt>
    <dgm:pt modelId="{8AA870D6-EA47-9E4A-9699-A8E0C62FE22F}" type="pres">
      <dgm:prSet presAssocID="{E33A70F5-C305-4B6C-8CA8-ADAF8052FD82}" presName="horz1" presStyleCnt="0"/>
      <dgm:spPr/>
    </dgm:pt>
    <dgm:pt modelId="{D4E3B415-EC4F-3540-AF50-77D8D48188B7}" type="pres">
      <dgm:prSet presAssocID="{E33A70F5-C305-4B6C-8CA8-ADAF8052FD82}" presName="tx1" presStyleLbl="revTx" presStyleIdx="1" presStyleCnt="4"/>
      <dgm:spPr/>
    </dgm:pt>
    <dgm:pt modelId="{A764C5D9-1505-9643-A75A-4EB7F85BE863}" type="pres">
      <dgm:prSet presAssocID="{E33A70F5-C305-4B6C-8CA8-ADAF8052FD82}" presName="vert1" presStyleCnt="0"/>
      <dgm:spPr/>
    </dgm:pt>
    <dgm:pt modelId="{247D36B5-0453-CE40-A4D7-1F4009E18938}" type="pres">
      <dgm:prSet presAssocID="{05F84376-22D7-46A5-8EC7-EEB04E81CDC8}" presName="thickLine" presStyleLbl="alignNode1" presStyleIdx="2" presStyleCnt="4"/>
      <dgm:spPr/>
    </dgm:pt>
    <dgm:pt modelId="{29941260-3152-7741-9298-DE9C4BC19D76}" type="pres">
      <dgm:prSet presAssocID="{05F84376-22D7-46A5-8EC7-EEB04E81CDC8}" presName="horz1" presStyleCnt="0"/>
      <dgm:spPr/>
    </dgm:pt>
    <dgm:pt modelId="{B10D35BE-3B5A-904B-A325-B083D16C335F}" type="pres">
      <dgm:prSet presAssocID="{05F84376-22D7-46A5-8EC7-EEB04E81CDC8}" presName="tx1" presStyleLbl="revTx" presStyleIdx="2" presStyleCnt="4"/>
      <dgm:spPr/>
    </dgm:pt>
    <dgm:pt modelId="{6A9DF17C-25BD-F44F-B8A0-745871E0EFFC}" type="pres">
      <dgm:prSet presAssocID="{05F84376-22D7-46A5-8EC7-EEB04E81CDC8}" presName="vert1" presStyleCnt="0"/>
      <dgm:spPr/>
    </dgm:pt>
    <dgm:pt modelId="{E03E2AB3-17CC-9A49-BBB2-0F87E1446500}" type="pres">
      <dgm:prSet presAssocID="{815ABE2E-7796-4658-B7D0-C27414DBFFB2}" presName="thickLine" presStyleLbl="alignNode1" presStyleIdx="3" presStyleCnt="4"/>
      <dgm:spPr/>
    </dgm:pt>
    <dgm:pt modelId="{BA796FD0-F023-C745-9E4E-378935CA3A0F}" type="pres">
      <dgm:prSet presAssocID="{815ABE2E-7796-4658-B7D0-C27414DBFFB2}" presName="horz1" presStyleCnt="0"/>
      <dgm:spPr/>
    </dgm:pt>
    <dgm:pt modelId="{968BAE8D-2756-E545-89CD-0420777A0F21}" type="pres">
      <dgm:prSet presAssocID="{815ABE2E-7796-4658-B7D0-C27414DBFFB2}" presName="tx1" presStyleLbl="revTx" presStyleIdx="3" presStyleCnt="4"/>
      <dgm:spPr/>
    </dgm:pt>
    <dgm:pt modelId="{187EC1E9-12DD-A248-8178-6A10E767B30F}" type="pres">
      <dgm:prSet presAssocID="{815ABE2E-7796-4658-B7D0-C27414DBFFB2}" presName="vert1" presStyleCnt="0"/>
      <dgm:spPr/>
    </dgm:pt>
  </dgm:ptLst>
  <dgm:cxnLst>
    <dgm:cxn modelId="{3137600B-A30C-4707-A15B-782DADF6989F}" srcId="{9156863A-1345-42F6-BAD9-136DE96C3C49}" destId="{E8862056-E280-41AC-98FC-BEB684406871}" srcOrd="0" destOrd="0" parTransId="{E2C2F7C2-D31F-44D3-80B3-CAC649066135}" sibTransId="{9A4D7ACC-622D-4692-B477-F31CDA623F3D}"/>
    <dgm:cxn modelId="{BF23860F-6A88-48B9-8FCE-0AB1488A80A2}" srcId="{9156863A-1345-42F6-BAD9-136DE96C3C49}" destId="{E33A70F5-C305-4B6C-8CA8-ADAF8052FD82}" srcOrd="1" destOrd="0" parTransId="{481B9A7E-EC11-4E6C-AECA-4773672779B1}" sibTransId="{9FC13FBB-31B5-4FC2-AFF9-461BED64A0A0}"/>
    <dgm:cxn modelId="{1A9AD811-23CE-4F56-A980-0BEC36137D0D}" srcId="{9156863A-1345-42F6-BAD9-136DE96C3C49}" destId="{815ABE2E-7796-4658-B7D0-C27414DBFFB2}" srcOrd="3" destOrd="0" parTransId="{BE7F1ED4-7DAA-4CCD-8E39-592E7F7B5E2C}" sibTransId="{296CD154-340C-4224-8372-EA2957C36A82}"/>
    <dgm:cxn modelId="{4B6D4930-035A-4E47-9946-E4A25905F2DA}" type="presOf" srcId="{05F84376-22D7-46A5-8EC7-EEB04E81CDC8}" destId="{B10D35BE-3B5A-904B-A325-B083D16C335F}" srcOrd="0" destOrd="0" presId="urn:microsoft.com/office/officeart/2008/layout/LinedList"/>
    <dgm:cxn modelId="{2284B572-9350-4A6A-9F35-EA2AE6AB8976}" srcId="{9156863A-1345-42F6-BAD9-136DE96C3C49}" destId="{05F84376-22D7-46A5-8EC7-EEB04E81CDC8}" srcOrd="2" destOrd="0" parTransId="{5E4BEE85-C929-48E1-8A15-E4431B0234EE}" sibTransId="{54830349-9244-4FA6-97CD-2203F4A67101}"/>
    <dgm:cxn modelId="{53243087-B8CC-D142-9049-7E2863074AF9}" type="presOf" srcId="{E33A70F5-C305-4B6C-8CA8-ADAF8052FD82}" destId="{D4E3B415-EC4F-3540-AF50-77D8D48188B7}" srcOrd="0" destOrd="0" presId="urn:microsoft.com/office/officeart/2008/layout/LinedList"/>
    <dgm:cxn modelId="{E7FDBEA0-7D2B-3C42-8411-8ADEB18DDE8A}" type="presOf" srcId="{815ABE2E-7796-4658-B7D0-C27414DBFFB2}" destId="{968BAE8D-2756-E545-89CD-0420777A0F21}" srcOrd="0" destOrd="0" presId="urn:microsoft.com/office/officeart/2008/layout/LinedList"/>
    <dgm:cxn modelId="{44A795AC-6813-8B40-B6F9-7EEB265A3B51}" type="presOf" srcId="{E8862056-E280-41AC-98FC-BEB684406871}" destId="{0A951657-F1D7-124A-886A-30A723BACEEA}" srcOrd="0" destOrd="0" presId="urn:microsoft.com/office/officeart/2008/layout/LinedList"/>
    <dgm:cxn modelId="{5BB7D7C4-1908-B74B-B27D-96BE0AD1B08B}" type="presOf" srcId="{9156863A-1345-42F6-BAD9-136DE96C3C49}" destId="{37BD92F9-9708-514A-96B8-CE7372B08EE6}" srcOrd="0" destOrd="0" presId="urn:microsoft.com/office/officeart/2008/layout/LinedList"/>
    <dgm:cxn modelId="{3297C2A8-59BB-DD48-8FE2-0FC556A697B4}" type="presParOf" srcId="{37BD92F9-9708-514A-96B8-CE7372B08EE6}" destId="{6F41955D-F11A-C445-A2C4-E820ABD62302}" srcOrd="0" destOrd="0" presId="urn:microsoft.com/office/officeart/2008/layout/LinedList"/>
    <dgm:cxn modelId="{4B21DBC4-79DE-9F41-8C8B-53E46490B02A}" type="presParOf" srcId="{37BD92F9-9708-514A-96B8-CE7372B08EE6}" destId="{0D10580E-4C9D-CB41-9E1A-0C4DFB89C44F}" srcOrd="1" destOrd="0" presId="urn:microsoft.com/office/officeart/2008/layout/LinedList"/>
    <dgm:cxn modelId="{F2E5AB00-813A-B849-A73E-457C7F0B3CCD}" type="presParOf" srcId="{0D10580E-4C9D-CB41-9E1A-0C4DFB89C44F}" destId="{0A951657-F1D7-124A-886A-30A723BACEEA}" srcOrd="0" destOrd="0" presId="urn:microsoft.com/office/officeart/2008/layout/LinedList"/>
    <dgm:cxn modelId="{AB1C8092-3C9D-384E-ABA5-A043F21B11DB}" type="presParOf" srcId="{0D10580E-4C9D-CB41-9E1A-0C4DFB89C44F}" destId="{8033CBB8-B3A6-EF4C-84B1-1F7D6913AD41}" srcOrd="1" destOrd="0" presId="urn:microsoft.com/office/officeart/2008/layout/LinedList"/>
    <dgm:cxn modelId="{9D8E8DC9-4AEE-C448-B21D-7485DFF16D6E}" type="presParOf" srcId="{37BD92F9-9708-514A-96B8-CE7372B08EE6}" destId="{870B5D85-B777-2843-885A-2A6829FD5F4C}" srcOrd="2" destOrd="0" presId="urn:microsoft.com/office/officeart/2008/layout/LinedList"/>
    <dgm:cxn modelId="{96C7D6BB-42C5-D040-87D3-ABFAB687F6E6}" type="presParOf" srcId="{37BD92F9-9708-514A-96B8-CE7372B08EE6}" destId="{8AA870D6-EA47-9E4A-9699-A8E0C62FE22F}" srcOrd="3" destOrd="0" presId="urn:microsoft.com/office/officeart/2008/layout/LinedList"/>
    <dgm:cxn modelId="{BCC7563F-4EE6-9B40-AF2C-6E3A90E66B7E}" type="presParOf" srcId="{8AA870D6-EA47-9E4A-9699-A8E0C62FE22F}" destId="{D4E3B415-EC4F-3540-AF50-77D8D48188B7}" srcOrd="0" destOrd="0" presId="urn:microsoft.com/office/officeart/2008/layout/LinedList"/>
    <dgm:cxn modelId="{9BD07A15-F84A-114F-840F-772A491135A6}" type="presParOf" srcId="{8AA870D6-EA47-9E4A-9699-A8E0C62FE22F}" destId="{A764C5D9-1505-9643-A75A-4EB7F85BE863}" srcOrd="1" destOrd="0" presId="urn:microsoft.com/office/officeart/2008/layout/LinedList"/>
    <dgm:cxn modelId="{F0F4193C-44AB-C24F-B679-99A89596C678}" type="presParOf" srcId="{37BD92F9-9708-514A-96B8-CE7372B08EE6}" destId="{247D36B5-0453-CE40-A4D7-1F4009E18938}" srcOrd="4" destOrd="0" presId="urn:microsoft.com/office/officeart/2008/layout/LinedList"/>
    <dgm:cxn modelId="{45312508-9A5A-C040-B265-76C855B393B8}" type="presParOf" srcId="{37BD92F9-9708-514A-96B8-CE7372B08EE6}" destId="{29941260-3152-7741-9298-DE9C4BC19D76}" srcOrd="5" destOrd="0" presId="urn:microsoft.com/office/officeart/2008/layout/LinedList"/>
    <dgm:cxn modelId="{2C294C86-11C3-D042-AE09-9C180C84FA9B}" type="presParOf" srcId="{29941260-3152-7741-9298-DE9C4BC19D76}" destId="{B10D35BE-3B5A-904B-A325-B083D16C335F}" srcOrd="0" destOrd="0" presId="urn:microsoft.com/office/officeart/2008/layout/LinedList"/>
    <dgm:cxn modelId="{222A93FC-3D2F-9E4B-A595-7B58602DF347}" type="presParOf" srcId="{29941260-3152-7741-9298-DE9C4BC19D76}" destId="{6A9DF17C-25BD-F44F-B8A0-745871E0EFFC}" srcOrd="1" destOrd="0" presId="urn:microsoft.com/office/officeart/2008/layout/LinedList"/>
    <dgm:cxn modelId="{493CB509-C74D-064F-B5AA-9B97D591DAEA}" type="presParOf" srcId="{37BD92F9-9708-514A-96B8-CE7372B08EE6}" destId="{E03E2AB3-17CC-9A49-BBB2-0F87E1446500}" srcOrd="6" destOrd="0" presId="urn:microsoft.com/office/officeart/2008/layout/LinedList"/>
    <dgm:cxn modelId="{CA49EFC4-BD8F-3649-93BF-BE1B3A0BEDE9}" type="presParOf" srcId="{37BD92F9-9708-514A-96B8-CE7372B08EE6}" destId="{BA796FD0-F023-C745-9E4E-378935CA3A0F}" srcOrd="7" destOrd="0" presId="urn:microsoft.com/office/officeart/2008/layout/LinedList"/>
    <dgm:cxn modelId="{7847BAB5-ABF0-7545-AD18-0AA0B31D039D}" type="presParOf" srcId="{BA796FD0-F023-C745-9E4E-378935CA3A0F}" destId="{968BAE8D-2756-E545-89CD-0420777A0F21}" srcOrd="0" destOrd="0" presId="urn:microsoft.com/office/officeart/2008/layout/LinedList"/>
    <dgm:cxn modelId="{38FCAD9E-8199-214C-BD45-6D9EB8AFA9BD}" type="presParOf" srcId="{BA796FD0-F023-C745-9E4E-378935CA3A0F}" destId="{187EC1E9-12DD-A248-8178-6A10E767B30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548298-04FE-4995-A38D-33464B798D2D}"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FADA8C37-F573-439F-8AF9-2BA5F53511AA}">
      <dgm:prSet/>
      <dgm:spPr/>
      <dgm:t>
        <a:bodyPr/>
        <a:lstStyle/>
        <a:p>
          <a:r>
            <a:rPr lang="it-IT"/>
            <a:t>passo 0: costruisci la tabella di riferimento RT </a:t>
          </a:r>
          <a:endParaRPr lang="en-US"/>
        </a:p>
      </dgm:t>
    </dgm:pt>
    <dgm:pt modelId="{F843C25F-A85C-4F35-9FEB-7BC2DE9EFADC}" type="parTrans" cxnId="{5134C198-757D-4665-A47E-D4B0A0A06A2A}">
      <dgm:prSet/>
      <dgm:spPr/>
      <dgm:t>
        <a:bodyPr/>
        <a:lstStyle/>
        <a:p>
          <a:endParaRPr lang="en-US"/>
        </a:p>
      </dgm:t>
    </dgm:pt>
    <dgm:pt modelId="{8F69EA4C-4E59-4DE0-9426-7790A4F2E5DB}" type="sibTrans" cxnId="{5134C198-757D-4665-A47E-D4B0A0A06A2A}">
      <dgm:prSet/>
      <dgm:spPr/>
      <dgm:t>
        <a:bodyPr/>
        <a:lstStyle/>
        <a:p>
          <a:endParaRPr lang="en-US"/>
        </a:p>
      </dgm:t>
    </dgm:pt>
    <dgm:pt modelId="{E63AE44F-363F-4F78-86DF-52D9032D1034}">
      <dgm:prSet/>
      <dgm:spPr/>
      <dgm:t>
        <a:bodyPr/>
        <a:lstStyle/>
        <a:p>
          <a:r>
            <a:rPr lang="it-IT"/>
            <a:t>passo 1: inizializza l'accumulatore </a:t>
          </a:r>
          <a:endParaRPr lang="en-US"/>
        </a:p>
      </dgm:t>
    </dgm:pt>
    <dgm:pt modelId="{0631A72C-87E5-4163-9520-72865D232927}" type="parTrans" cxnId="{0203E734-92D0-4DA0-8E8C-80DFC6E761E4}">
      <dgm:prSet/>
      <dgm:spPr/>
      <dgm:t>
        <a:bodyPr/>
        <a:lstStyle/>
        <a:p>
          <a:endParaRPr lang="en-US"/>
        </a:p>
      </dgm:t>
    </dgm:pt>
    <dgm:pt modelId="{7C93397F-BA4F-4930-B8B9-D02E6C89E64A}" type="sibTrans" cxnId="{0203E734-92D0-4DA0-8E8C-80DFC6E761E4}">
      <dgm:prSet/>
      <dgm:spPr/>
      <dgm:t>
        <a:bodyPr/>
        <a:lstStyle/>
        <a:p>
          <a:endParaRPr lang="en-US"/>
        </a:p>
      </dgm:t>
    </dgm:pt>
    <dgm:pt modelId="{9E399C87-31B6-4930-B227-C102C1FAB9D1}">
      <dgm:prSet/>
      <dgm:spPr/>
      <dgm:t>
        <a:bodyPr/>
        <a:lstStyle/>
        <a:p>
          <a:r>
            <a:rPr lang="it-IT"/>
            <a:t>passo 2: ripeti per ogni punto di contorno: </a:t>
          </a:r>
          <a:endParaRPr lang="en-US"/>
        </a:p>
      </dgm:t>
    </dgm:pt>
    <dgm:pt modelId="{57D4762F-55A6-4F77-8D58-288EE842688E}" type="parTrans" cxnId="{2B09B052-2727-4445-B003-2FCF6179A068}">
      <dgm:prSet/>
      <dgm:spPr/>
      <dgm:t>
        <a:bodyPr/>
        <a:lstStyle/>
        <a:p>
          <a:endParaRPr lang="en-US"/>
        </a:p>
      </dgm:t>
    </dgm:pt>
    <dgm:pt modelId="{04D69CA8-3D80-4626-A345-5568D95A16A6}" type="sibTrans" cxnId="{2B09B052-2727-4445-B003-2FCF6179A068}">
      <dgm:prSet/>
      <dgm:spPr/>
      <dgm:t>
        <a:bodyPr/>
        <a:lstStyle/>
        <a:p>
          <a:endParaRPr lang="en-US"/>
        </a:p>
      </dgm:t>
    </dgm:pt>
    <dgm:pt modelId="{A625F75C-7A21-4198-B1A3-52E19678E400}">
      <dgm:prSet/>
      <dgm:spPr/>
      <dgm:t>
        <a:bodyPr/>
        <a:lstStyle/>
        <a:p>
          <a:r>
            <a:rPr lang="it-IT"/>
            <a:t>passo 2.1: calcola β </a:t>
          </a:r>
          <a:endParaRPr lang="en-US"/>
        </a:p>
      </dgm:t>
    </dgm:pt>
    <dgm:pt modelId="{689AABB9-45BC-4183-9DCE-6A988E0AE4ED}" type="parTrans" cxnId="{EB73C028-E091-4064-AEFC-A98E657E61C2}">
      <dgm:prSet/>
      <dgm:spPr/>
      <dgm:t>
        <a:bodyPr/>
        <a:lstStyle/>
        <a:p>
          <a:endParaRPr lang="en-US"/>
        </a:p>
      </dgm:t>
    </dgm:pt>
    <dgm:pt modelId="{4A0D1582-48CE-492D-B716-0A07419F3530}" type="sibTrans" cxnId="{EB73C028-E091-4064-AEFC-A98E657E61C2}">
      <dgm:prSet/>
      <dgm:spPr/>
      <dgm:t>
        <a:bodyPr/>
        <a:lstStyle/>
        <a:p>
          <a:endParaRPr lang="en-US"/>
        </a:p>
      </dgm:t>
    </dgm:pt>
    <dgm:pt modelId="{65C75FC2-D292-4899-A3A2-112D4961C354}">
      <dgm:prSet/>
      <dgm:spPr/>
      <dgm:t>
        <a:bodyPr/>
        <a:lstStyle/>
        <a:p>
          <a:r>
            <a:rPr lang="it-IT"/>
            <a:t>passo 2.2: calcola i possibili centri per ogni elemento della RT </a:t>
          </a:r>
          <a:endParaRPr lang="en-US"/>
        </a:p>
      </dgm:t>
    </dgm:pt>
    <dgm:pt modelId="{A0CF7A6B-B5E4-4D8D-95E1-1EA971A4AAA4}" type="parTrans" cxnId="{B56CF9A0-16A8-40D1-883A-157506EE1967}">
      <dgm:prSet/>
      <dgm:spPr/>
      <dgm:t>
        <a:bodyPr/>
        <a:lstStyle/>
        <a:p>
          <a:endParaRPr lang="en-US"/>
        </a:p>
      </dgm:t>
    </dgm:pt>
    <dgm:pt modelId="{DD182514-F519-4C5A-A84A-A2CC64816439}" type="sibTrans" cxnId="{B56CF9A0-16A8-40D1-883A-157506EE1967}">
      <dgm:prSet/>
      <dgm:spPr/>
      <dgm:t>
        <a:bodyPr/>
        <a:lstStyle/>
        <a:p>
          <a:endParaRPr lang="en-US"/>
        </a:p>
      </dgm:t>
    </dgm:pt>
    <dgm:pt modelId="{DB3C1FFF-B26B-4DDA-B290-D27604CF97FA}">
      <dgm:prSet/>
      <dgm:spPr/>
      <dgm:t>
        <a:bodyPr/>
        <a:lstStyle/>
        <a:p>
          <a:r>
            <a:rPr lang="it-IT"/>
            <a:t>xc= x + S ρcos(α(β, φ)) </a:t>
          </a:r>
          <a:endParaRPr lang="en-US"/>
        </a:p>
      </dgm:t>
    </dgm:pt>
    <dgm:pt modelId="{7A456C78-DAEA-4CE8-B58C-CA8C3018B94F}" type="parTrans" cxnId="{0246D41A-FE0C-4501-B29E-1E712914E215}">
      <dgm:prSet/>
      <dgm:spPr/>
      <dgm:t>
        <a:bodyPr/>
        <a:lstStyle/>
        <a:p>
          <a:endParaRPr lang="en-US"/>
        </a:p>
      </dgm:t>
    </dgm:pt>
    <dgm:pt modelId="{70110BF2-8C7E-4512-9229-0E4C353B98D6}" type="sibTrans" cxnId="{0246D41A-FE0C-4501-B29E-1E712914E215}">
      <dgm:prSet/>
      <dgm:spPr/>
      <dgm:t>
        <a:bodyPr/>
        <a:lstStyle/>
        <a:p>
          <a:endParaRPr lang="en-US"/>
        </a:p>
      </dgm:t>
    </dgm:pt>
    <dgm:pt modelId="{5CDB58A4-DC55-4A26-8F8F-B7158379BFE9}">
      <dgm:prSet/>
      <dgm:spPr/>
      <dgm:t>
        <a:bodyPr/>
        <a:lstStyle/>
        <a:p>
          <a:r>
            <a:rPr lang="it-IT"/>
            <a:t>yc= y + S ρsin(α(β, φ)) </a:t>
          </a:r>
          <a:endParaRPr lang="en-US"/>
        </a:p>
      </dgm:t>
    </dgm:pt>
    <dgm:pt modelId="{3328A584-7DD4-4C52-A1F9-68B3F5DBF655}" type="parTrans" cxnId="{2386996F-0B54-4C34-B31A-FBCE6994EF22}">
      <dgm:prSet/>
      <dgm:spPr/>
      <dgm:t>
        <a:bodyPr/>
        <a:lstStyle/>
        <a:p>
          <a:endParaRPr lang="en-US"/>
        </a:p>
      </dgm:t>
    </dgm:pt>
    <dgm:pt modelId="{C92EBC20-A86A-4CA1-AA95-177FED0F346B}" type="sibTrans" cxnId="{2386996F-0B54-4C34-B31A-FBCE6994EF22}">
      <dgm:prSet/>
      <dgm:spPr/>
      <dgm:t>
        <a:bodyPr/>
        <a:lstStyle/>
        <a:p>
          <a:endParaRPr lang="en-US"/>
        </a:p>
      </dgm:t>
    </dgm:pt>
    <dgm:pt modelId="{438977D1-FA93-4426-9B15-E249CFD57D23}">
      <dgm:prSet/>
      <dgm:spPr/>
      <dgm:t>
        <a:bodyPr/>
        <a:lstStyle/>
        <a:p>
          <a:r>
            <a:rPr lang="it-IT"/>
            <a:t>passo 2.3: vota (incrementa l'accumulatore) </a:t>
          </a:r>
          <a:endParaRPr lang="en-US"/>
        </a:p>
      </dgm:t>
    </dgm:pt>
    <dgm:pt modelId="{7F48E5D7-F188-407C-960D-38F23466FE3A}" type="parTrans" cxnId="{C9B03592-3768-49C6-8C89-6FAD2792D952}">
      <dgm:prSet/>
      <dgm:spPr/>
      <dgm:t>
        <a:bodyPr/>
        <a:lstStyle/>
        <a:p>
          <a:endParaRPr lang="en-US"/>
        </a:p>
      </dgm:t>
    </dgm:pt>
    <dgm:pt modelId="{B8919F30-D684-4712-A201-C5A7D167B6D5}" type="sibTrans" cxnId="{C9B03592-3768-49C6-8C89-6FAD2792D952}">
      <dgm:prSet/>
      <dgm:spPr/>
      <dgm:t>
        <a:bodyPr/>
        <a:lstStyle/>
        <a:p>
          <a:endParaRPr lang="en-US"/>
        </a:p>
      </dgm:t>
    </dgm:pt>
    <dgm:pt modelId="{7B57FBD6-C8E4-4D78-82D1-62BEBC5FC00A}">
      <dgm:prSet/>
      <dgm:spPr/>
      <dgm:t>
        <a:bodyPr/>
        <a:lstStyle/>
        <a:p>
          <a:r>
            <a:rPr lang="it-IT"/>
            <a:t>passo 3: analizza l’accumulatore (ricerca i massimi)</a:t>
          </a:r>
          <a:endParaRPr lang="en-US"/>
        </a:p>
      </dgm:t>
    </dgm:pt>
    <dgm:pt modelId="{5AC49054-7496-49A2-BDFD-7F84605FE5CC}" type="parTrans" cxnId="{B7BBD405-D9CF-4888-A086-A8DAEAB6DAFA}">
      <dgm:prSet/>
      <dgm:spPr/>
      <dgm:t>
        <a:bodyPr/>
        <a:lstStyle/>
        <a:p>
          <a:endParaRPr lang="en-US"/>
        </a:p>
      </dgm:t>
    </dgm:pt>
    <dgm:pt modelId="{9CDF94CE-C3F7-4780-AF89-1213C39E4447}" type="sibTrans" cxnId="{B7BBD405-D9CF-4888-A086-A8DAEAB6DAFA}">
      <dgm:prSet/>
      <dgm:spPr/>
      <dgm:t>
        <a:bodyPr/>
        <a:lstStyle/>
        <a:p>
          <a:endParaRPr lang="en-US"/>
        </a:p>
      </dgm:t>
    </dgm:pt>
    <dgm:pt modelId="{16B10F7A-B46F-460D-B713-8D669E42BBE2}" type="pres">
      <dgm:prSet presAssocID="{01548298-04FE-4995-A38D-33464B798D2D}" presName="Name0" presStyleCnt="0">
        <dgm:presLayoutVars>
          <dgm:dir/>
          <dgm:resizeHandles val="exact"/>
        </dgm:presLayoutVars>
      </dgm:prSet>
      <dgm:spPr/>
    </dgm:pt>
    <dgm:pt modelId="{C2B5BA56-A003-4AD7-8055-AF645461931C}" type="pres">
      <dgm:prSet presAssocID="{FADA8C37-F573-439F-8AF9-2BA5F53511AA}" presName="node" presStyleLbl="node1" presStyleIdx="0" presStyleCnt="7">
        <dgm:presLayoutVars>
          <dgm:bulletEnabled val="1"/>
        </dgm:presLayoutVars>
      </dgm:prSet>
      <dgm:spPr/>
    </dgm:pt>
    <dgm:pt modelId="{4F3B4609-8F1D-48D5-84B8-405808073880}" type="pres">
      <dgm:prSet presAssocID="{8F69EA4C-4E59-4DE0-9426-7790A4F2E5DB}" presName="sibTrans" presStyleLbl="sibTrans1D1" presStyleIdx="0" presStyleCnt="6"/>
      <dgm:spPr/>
    </dgm:pt>
    <dgm:pt modelId="{F17D9C31-7F8A-45DC-9434-6D98B5F866E3}" type="pres">
      <dgm:prSet presAssocID="{8F69EA4C-4E59-4DE0-9426-7790A4F2E5DB}" presName="connectorText" presStyleLbl="sibTrans1D1" presStyleIdx="0" presStyleCnt="6"/>
      <dgm:spPr/>
    </dgm:pt>
    <dgm:pt modelId="{ACAACDBD-FD54-44A8-9B76-60763A8AF8A4}" type="pres">
      <dgm:prSet presAssocID="{E63AE44F-363F-4F78-86DF-52D9032D1034}" presName="node" presStyleLbl="node1" presStyleIdx="1" presStyleCnt="7">
        <dgm:presLayoutVars>
          <dgm:bulletEnabled val="1"/>
        </dgm:presLayoutVars>
      </dgm:prSet>
      <dgm:spPr/>
    </dgm:pt>
    <dgm:pt modelId="{301BA82D-F707-4131-9BED-9D5D7D97C63D}" type="pres">
      <dgm:prSet presAssocID="{7C93397F-BA4F-4930-B8B9-D02E6C89E64A}" presName="sibTrans" presStyleLbl="sibTrans1D1" presStyleIdx="1" presStyleCnt="6"/>
      <dgm:spPr/>
    </dgm:pt>
    <dgm:pt modelId="{3594DCDC-723D-4349-AB17-28F1CF233934}" type="pres">
      <dgm:prSet presAssocID="{7C93397F-BA4F-4930-B8B9-D02E6C89E64A}" presName="connectorText" presStyleLbl="sibTrans1D1" presStyleIdx="1" presStyleCnt="6"/>
      <dgm:spPr/>
    </dgm:pt>
    <dgm:pt modelId="{24923195-DDCD-414D-98E4-56BE1B01C0D5}" type="pres">
      <dgm:prSet presAssocID="{9E399C87-31B6-4930-B227-C102C1FAB9D1}" presName="node" presStyleLbl="node1" presStyleIdx="2" presStyleCnt="7">
        <dgm:presLayoutVars>
          <dgm:bulletEnabled val="1"/>
        </dgm:presLayoutVars>
      </dgm:prSet>
      <dgm:spPr/>
    </dgm:pt>
    <dgm:pt modelId="{CB49F577-A3AB-45FF-ABBE-905DA6487BAA}" type="pres">
      <dgm:prSet presAssocID="{04D69CA8-3D80-4626-A345-5568D95A16A6}" presName="sibTrans" presStyleLbl="sibTrans1D1" presStyleIdx="2" presStyleCnt="6"/>
      <dgm:spPr/>
    </dgm:pt>
    <dgm:pt modelId="{0DE90C4A-2A48-431A-90E8-0C02C823A59C}" type="pres">
      <dgm:prSet presAssocID="{04D69CA8-3D80-4626-A345-5568D95A16A6}" presName="connectorText" presStyleLbl="sibTrans1D1" presStyleIdx="2" presStyleCnt="6"/>
      <dgm:spPr/>
    </dgm:pt>
    <dgm:pt modelId="{106BBA68-C778-4740-972C-81B35B484209}" type="pres">
      <dgm:prSet presAssocID="{A625F75C-7A21-4198-B1A3-52E19678E400}" presName="node" presStyleLbl="node1" presStyleIdx="3" presStyleCnt="7">
        <dgm:presLayoutVars>
          <dgm:bulletEnabled val="1"/>
        </dgm:presLayoutVars>
      </dgm:prSet>
      <dgm:spPr/>
    </dgm:pt>
    <dgm:pt modelId="{9C8BE89D-0116-48AE-96C6-068C12C3CBC5}" type="pres">
      <dgm:prSet presAssocID="{4A0D1582-48CE-492D-B716-0A07419F3530}" presName="sibTrans" presStyleLbl="sibTrans1D1" presStyleIdx="3" presStyleCnt="6"/>
      <dgm:spPr/>
    </dgm:pt>
    <dgm:pt modelId="{707973CE-6A4B-4E7A-84D0-4D1C705A8718}" type="pres">
      <dgm:prSet presAssocID="{4A0D1582-48CE-492D-B716-0A07419F3530}" presName="connectorText" presStyleLbl="sibTrans1D1" presStyleIdx="3" presStyleCnt="6"/>
      <dgm:spPr/>
    </dgm:pt>
    <dgm:pt modelId="{A6A25D06-5BAD-4A83-B0A8-940487FF7EB0}" type="pres">
      <dgm:prSet presAssocID="{65C75FC2-D292-4899-A3A2-112D4961C354}" presName="node" presStyleLbl="node1" presStyleIdx="4" presStyleCnt="7">
        <dgm:presLayoutVars>
          <dgm:bulletEnabled val="1"/>
        </dgm:presLayoutVars>
      </dgm:prSet>
      <dgm:spPr/>
    </dgm:pt>
    <dgm:pt modelId="{B3BAB4F3-FB59-49BA-8C0B-4688F6600E25}" type="pres">
      <dgm:prSet presAssocID="{DD182514-F519-4C5A-A84A-A2CC64816439}" presName="sibTrans" presStyleLbl="sibTrans1D1" presStyleIdx="4" presStyleCnt="6"/>
      <dgm:spPr/>
    </dgm:pt>
    <dgm:pt modelId="{8B2EFF8B-5FFC-4B58-926F-B41679ABFB90}" type="pres">
      <dgm:prSet presAssocID="{DD182514-F519-4C5A-A84A-A2CC64816439}" presName="connectorText" presStyleLbl="sibTrans1D1" presStyleIdx="4" presStyleCnt="6"/>
      <dgm:spPr/>
    </dgm:pt>
    <dgm:pt modelId="{8E915911-EB40-47D1-9A21-E6B6594AE811}" type="pres">
      <dgm:prSet presAssocID="{DB3C1FFF-B26B-4DDA-B290-D27604CF97FA}" presName="node" presStyleLbl="node1" presStyleIdx="5" presStyleCnt="7">
        <dgm:presLayoutVars>
          <dgm:bulletEnabled val="1"/>
        </dgm:presLayoutVars>
      </dgm:prSet>
      <dgm:spPr/>
    </dgm:pt>
    <dgm:pt modelId="{A8D28BC6-9116-4ECB-926A-0B6BBFBA3976}" type="pres">
      <dgm:prSet presAssocID="{70110BF2-8C7E-4512-9229-0E4C353B98D6}" presName="sibTrans" presStyleLbl="sibTrans1D1" presStyleIdx="5" presStyleCnt="6"/>
      <dgm:spPr/>
    </dgm:pt>
    <dgm:pt modelId="{3A5E91B7-4711-456A-954E-EC25B5DE9761}" type="pres">
      <dgm:prSet presAssocID="{70110BF2-8C7E-4512-9229-0E4C353B98D6}" presName="connectorText" presStyleLbl="sibTrans1D1" presStyleIdx="5" presStyleCnt="6"/>
      <dgm:spPr/>
    </dgm:pt>
    <dgm:pt modelId="{220F5ED5-6638-4BB5-9360-58C0227EE9E7}" type="pres">
      <dgm:prSet presAssocID="{5CDB58A4-DC55-4A26-8F8F-B7158379BFE9}" presName="node" presStyleLbl="node1" presStyleIdx="6" presStyleCnt="7">
        <dgm:presLayoutVars>
          <dgm:bulletEnabled val="1"/>
        </dgm:presLayoutVars>
      </dgm:prSet>
      <dgm:spPr/>
    </dgm:pt>
  </dgm:ptLst>
  <dgm:cxnLst>
    <dgm:cxn modelId="{F9EB5B02-7B14-4586-A3B1-AFDB6E8720E2}" type="presOf" srcId="{8F69EA4C-4E59-4DE0-9426-7790A4F2E5DB}" destId="{F17D9C31-7F8A-45DC-9434-6D98B5F866E3}" srcOrd="1" destOrd="0" presId="urn:microsoft.com/office/officeart/2016/7/layout/RepeatingBendingProcessNew"/>
    <dgm:cxn modelId="{B7BBD405-D9CF-4888-A086-A8DAEAB6DAFA}" srcId="{5CDB58A4-DC55-4A26-8F8F-B7158379BFE9}" destId="{7B57FBD6-C8E4-4D78-82D1-62BEBC5FC00A}" srcOrd="1" destOrd="0" parTransId="{5AC49054-7496-49A2-BDFD-7F84605FE5CC}" sibTransId="{9CDF94CE-C3F7-4780-AF89-1213C39E4447}"/>
    <dgm:cxn modelId="{A3BEEA05-1D17-4600-AE9F-CAA63123BAD4}" type="presOf" srcId="{E63AE44F-363F-4F78-86DF-52D9032D1034}" destId="{ACAACDBD-FD54-44A8-9B76-60763A8AF8A4}" srcOrd="0" destOrd="0" presId="urn:microsoft.com/office/officeart/2016/7/layout/RepeatingBendingProcessNew"/>
    <dgm:cxn modelId="{957C1D0A-6D76-41B4-A257-8DD598AC2F12}" type="presOf" srcId="{7C93397F-BA4F-4930-B8B9-D02E6C89E64A}" destId="{301BA82D-F707-4131-9BED-9D5D7D97C63D}" srcOrd="0" destOrd="0" presId="urn:microsoft.com/office/officeart/2016/7/layout/RepeatingBendingProcessNew"/>
    <dgm:cxn modelId="{0246D41A-FE0C-4501-B29E-1E712914E215}" srcId="{01548298-04FE-4995-A38D-33464B798D2D}" destId="{DB3C1FFF-B26B-4DDA-B290-D27604CF97FA}" srcOrd="5" destOrd="0" parTransId="{7A456C78-DAEA-4CE8-B58C-CA8C3018B94F}" sibTransId="{70110BF2-8C7E-4512-9229-0E4C353B98D6}"/>
    <dgm:cxn modelId="{E7BACD1C-4F5C-40C0-8524-4F7FA40FF39F}" type="presOf" srcId="{DD182514-F519-4C5A-A84A-A2CC64816439}" destId="{B3BAB4F3-FB59-49BA-8C0B-4688F6600E25}" srcOrd="0" destOrd="0" presId="urn:microsoft.com/office/officeart/2016/7/layout/RepeatingBendingProcessNew"/>
    <dgm:cxn modelId="{FF61191F-A438-4556-A69C-61021AF9AAF7}" type="presOf" srcId="{4A0D1582-48CE-492D-B716-0A07419F3530}" destId="{707973CE-6A4B-4E7A-84D0-4D1C705A8718}" srcOrd="1" destOrd="0" presId="urn:microsoft.com/office/officeart/2016/7/layout/RepeatingBendingProcessNew"/>
    <dgm:cxn modelId="{EB73C028-E091-4064-AEFC-A98E657E61C2}" srcId="{01548298-04FE-4995-A38D-33464B798D2D}" destId="{A625F75C-7A21-4198-B1A3-52E19678E400}" srcOrd="3" destOrd="0" parTransId="{689AABB9-45BC-4183-9DCE-6A988E0AE4ED}" sibTransId="{4A0D1582-48CE-492D-B716-0A07419F3530}"/>
    <dgm:cxn modelId="{0203E734-92D0-4DA0-8E8C-80DFC6E761E4}" srcId="{01548298-04FE-4995-A38D-33464B798D2D}" destId="{E63AE44F-363F-4F78-86DF-52D9032D1034}" srcOrd="1" destOrd="0" parTransId="{0631A72C-87E5-4163-9520-72865D232927}" sibTransId="{7C93397F-BA4F-4930-B8B9-D02E6C89E64A}"/>
    <dgm:cxn modelId="{FA89BA40-0484-4257-91F9-005E3DFEB604}" type="presOf" srcId="{438977D1-FA93-4426-9B15-E249CFD57D23}" destId="{220F5ED5-6638-4BB5-9360-58C0227EE9E7}" srcOrd="0" destOrd="1" presId="urn:microsoft.com/office/officeart/2016/7/layout/RepeatingBendingProcessNew"/>
    <dgm:cxn modelId="{66071644-45DE-4F19-A951-09B6A8A91350}" type="presOf" srcId="{A625F75C-7A21-4198-B1A3-52E19678E400}" destId="{106BBA68-C778-4740-972C-81B35B484209}" srcOrd="0" destOrd="0" presId="urn:microsoft.com/office/officeart/2016/7/layout/RepeatingBendingProcessNew"/>
    <dgm:cxn modelId="{D063E649-F433-4F2A-8038-A524A10C8E3C}" type="presOf" srcId="{7B57FBD6-C8E4-4D78-82D1-62BEBC5FC00A}" destId="{220F5ED5-6638-4BB5-9360-58C0227EE9E7}" srcOrd="0" destOrd="2" presId="urn:microsoft.com/office/officeart/2016/7/layout/RepeatingBendingProcessNew"/>
    <dgm:cxn modelId="{2B09B052-2727-4445-B003-2FCF6179A068}" srcId="{01548298-04FE-4995-A38D-33464B798D2D}" destId="{9E399C87-31B6-4930-B227-C102C1FAB9D1}" srcOrd="2" destOrd="0" parTransId="{57D4762F-55A6-4F77-8D58-288EE842688E}" sibTransId="{04D69CA8-3D80-4626-A345-5568D95A16A6}"/>
    <dgm:cxn modelId="{A0A2CA58-CD8E-4C42-AFEF-28BDB5C5BE02}" type="presOf" srcId="{9E399C87-31B6-4930-B227-C102C1FAB9D1}" destId="{24923195-DDCD-414D-98E4-56BE1B01C0D5}" srcOrd="0" destOrd="0" presId="urn:microsoft.com/office/officeart/2016/7/layout/RepeatingBendingProcessNew"/>
    <dgm:cxn modelId="{2386996F-0B54-4C34-B31A-FBCE6994EF22}" srcId="{01548298-04FE-4995-A38D-33464B798D2D}" destId="{5CDB58A4-DC55-4A26-8F8F-B7158379BFE9}" srcOrd="6" destOrd="0" parTransId="{3328A584-7DD4-4C52-A1F9-68B3F5DBF655}" sibTransId="{C92EBC20-A86A-4CA1-AA95-177FED0F346B}"/>
    <dgm:cxn modelId="{430A1E76-0101-4581-98B7-10B4C58DCFCC}" type="presOf" srcId="{DD182514-F519-4C5A-A84A-A2CC64816439}" destId="{8B2EFF8B-5FFC-4B58-926F-B41679ABFB90}" srcOrd="1" destOrd="0" presId="urn:microsoft.com/office/officeart/2016/7/layout/RepeatingBendingProcessNew"/>
    <dgm:cxn modelId="{FB806979-12E6-4EB2-B5F0-4794054537A3}" type="presOf" srcId="{65C75FC2-D292-4899-A3A2-112D4961C354}" destId="{A6A25D06-5BAD-4A83-B0A8-940487FF7EB0}" srcOrd="0" destOrd="0" presId="urn:microsoft.com/office/officeart/2016/7/layout/RepeatingBendingProcessNew"/>
    <dgm:cxn modelId="{64DBAC8D-DBA9-4190-B8E2-353404809D20}" type="presOf" srcId="{FADA8C37-F573-439F-8AF9-2BA5F53511AA}" destId="{C2B5BA56-A003-4AD7-8055-AF645461931C}" srcOrd="0" destOrd="0" presId="urn:microsoft.com/office/officeart/2016/7/layout/RepeatingBendingProcessNew"/>
    <dgm:cxn modelId="{C9B03592-3768-49C6-8C89-6FAD2792D952}" srcId="{5CDB58A4-DC55-4A26-8F8F-B7158379BFE9}" destId="{438977D1-FA93-4426-9B15-E249CFD57D23}" srcOrd="0" destOrd="0" parTransId="{7F48E5D7-F188-407C-960D-38F23466FE3A}" sibTransId="{B8919F30-D684-4712-A201-C5A7D167B6D5}"/>
    <dgm:cxn modelId="{5134C198-757D-4665-A47E-D4B0A0A06A2A}" srcId="{01548298-04FE-4995-A38D-33464B798D2D}" destId="{FADA8C37-F573-439F-8AF9-2BA5F53511AA}" srcOrd="0" destOrd="0" parTransId="{F843C25F-A85C-4F35-9FEB-7BC2DE9EFADC}" sibTransId="{8F69EA4C-4E59-4DE0-9426-7790A4F2E5DB}"/>
    <dgm:cxn modelId="{5DE7FB9B-C109-48C0-8E4F-0AF4925C0A86}" type="presOf" srcId="{70110BF2-8C7E-4512-9229-0E4C353B98D6}" destId="{A8D28BC6-9116-4ECB-926A-0B6BBFBA3976}" srcOrd="0" destOrd="0" presId="urn:microsoft.com/office/officeart/2016/7/layout/RepeatingBendingProcessNew"/>
    <dgm:cxn modelId="{98427A9E-5229-46CA-917C-75A905EAB633}" type="presOf" srcId="{7C93397F-BA4F-4930-B8B9-D02E6C89E64A}" destId="{3594DCDC-723D-4349-AB17-28F1CF233934}" srcOrd="1" destOrd="0" presId="urn:microsoft.com/office/officeart/2016/7/layout/RepeatingBendingProcessNew"/>
    <dgm:cxn modelId="{B56CF9A0-16A8-40D1-883A-157506EE1967}" srcId="{01548298-04FE-4995-A38D-33464B798D2D}" destId="{65C75FC2-D292-4899-A3A2-112D4961C354}" srcOrd="4" destOrd="0" parTransId="{A0CF7A6B-B5E4-4D8D-95E1-1EA971A4AAA4}" sibTransId="{DD182514-F519-4C5A-A84A-A2CC64816439}"/>
    <dgm:cxn modelId="{0A0AB1A2-BE8F-4B63-A849-E489E1005650}" type="presOf" srcId="{04D69CA8-3D80-4626-A345-5568D95A16A6}" destId="{0DE90C4A-2A48-431A-90E8-0C02C823A59C}" srcOrd="1" destOrd="0" presId="urn:microsoft.com/office/officeart/2016/7/layout/RepeatingBendingProcessNew"/>
    <dgm:cxn modelId="{57AB2EAA-B2CE-4E2B-9911-C06785EA61C3}" type="presOf" srcId="{5CDB58A4-DC55-4A26-8F8F-B7158379BFE9}" destId="{220F5ED5-6638-4BB5-9360-58C0227EE9E7}" srcOrd="0" destOrd="0" presId="urn:microsoft.com/office/officeart/2016/7/layout/RepeatingBendingProcessNew"/>
    <dgm:cxn modelId="{5526D7B9-F673-4FE2-B5D2-ACB7F54A9CD6}" type="presOf" srcId="{DB3C1FFF-B26B-4DDA-B290-D27604CF97FA}" destId="{8E915911-EB40-47D1-9A21-E6B6594AE811}" srcOrd="0" destOrd="0" presId="urn:microsoft.com/office/officeart/2016/7/layout/RepeatingBendingProcessNew"/>
    <dgm:cxn modelId="{B0E2D7CA-BB5A-44D8-AE27-45B069EB56FC}" type="presOf" srcId="{8F69EA4C-4E59-4DE0-9426-7790A4F2E5DB}" destId="{4F3B4609-8F1D-48D5-84B8-405808073880}" srcOrd="0" destOrd="0" presId="urn:microsoft.com/office/officeart/2016/7/layout/RepeatingBendingProcessNew"/>
    <dgm:cxn modelId="{DD8FDED5-4987-45CE-B140-B4E57B354DDD}" type="presOf" srcId="{70110BF2-8C7E-4512-9229-0E4C353B98D6}" destId="{3A5E91B7-4711-456A-954E-EC25B5DE9761}" srcOrd="1" destOrd="0" presId="urn:microsoft.com/office/officeart/2016/7/layout/RepeatingBendingProcessNew"/>
    <dgm:cxn modelId="{646913E0-AABA-472A-9C3C-1BE1787BD5F8}" type="presOf" srcId="{01548298-04FE-4995-A38D-33464B798D2D}" destId="{16B10F7A-B46F-460D-B713-8D669E42BBE2}" srcOrd="0" destOrd="0" presId="urn:microsoft.com/office/officeart/2016/7/layout/RepeatingBendingProcessNew"/>
    <dgm:cxn modelId="{8C3898E5-90B5-4650-8EA7-19992EB38460}" type="presOf" srcId="{04D69CA8-3D80-4626-A345-5568D95A16A6}" destId="{CB49F577-A3AB-45FF-ABBE-905DA6487BAA}" srcOrd="0" destOrd="0" presId="urn:microsoft.com/office/officeart/2016/7/layout/RepeatingBendingProcessNew"/>
    <dgm:cxn modelId="{BA460FFC-E548-4447-B023-61CFDCDBEB50}" type="presOf" srcId="{4A0D1582-48CE-492D-B716-0A07419F3530}" destId="{9C8BE89D-0116-48AE-96C6-068C12C3CBC5}" srcOrd="0" destOrd="0" presId="urn:microsoft.com/office/officeart/2016/7/layout/RepeatingBendingProcessNew"/>
    <dgm:cxn modelId="{59394CD3-3686-45D7-AE5B-66A05E099F2D}" type="presParOf" srcId="{16B10F7A-B46F-460D-B713-8D669E42BBE2}" destId="{C2B5BA56-A003-4AD7-8055-AF645461931C}" srcOrd="0" destOrd="0" presId="urn:microsoft.com/office/officeart/2016/7/layout/RepeatingBendingProcessNew"/>
    <dgm:cxn modelId="{CCCACF72-8467-47BB-8373-F56C24131121}" type="presParOf" srcId="{16B10F7A-B46F-460D-B713-8D669E42BBE2}" destId="{4F3B4609-8F1D-48D5-84B8-405808073880}" srcOrd="1" destOrd="0" presId="urn:microsoft.com/office/officeart/2016/7/layout/RepeatingBendingProcessNew"/>
    <dgm:cxn modelId="{63B90650-48B2-4873-A523-ABC2ED0E49C4}" type="presParOf" srcId="{4F3B4609-8F1D-48D5-84B8-405808073880}" destId="{F17D9C31-7F8A-45DC-9434-6D98B5F866E3}" srcOrd="0" destOrd="0" presId="urn:microsoft.com/office/officeart/2016/7/layout/RepeatingBendingProcessNew"/>
    <dgm:cxn modelId="{02CDD154-2FDA-4A18-9842-6E9A0AE0A6A3}" type="presParOf" srcId="{16B10F7A-B46F-460D-B713-8D669E42BBE2}" destId="{ACAACDBD-FD54-44A8-9B76-60763A8AF8A4}" srcOrd="2" destOrd="0" presId="urn:microsoft.com/office/officeart/2016/7/layout/RepeatingBendingProcessNew"/>
    <dgm:cxn modelId="{7EDF6EFB-00CA-4A26-BC7B-E90EEAD3B582}" type="presParOf" srcId="{16B10F7A-B46F-460D-B713-8D669E42BBE2}" destId="{301BA82D-F707-4131-9BED-9D5D7D97C63D}" srcOrd="3" destOrd="0" presId="urn:microsoft.com/office/officeart/2016/7/layout/RepeatingBendingProcessNew"/>
    <dgm:cxn modelId="{4340A677-2655-42CB-A49C-AF25ED5696E2}" type="presParOf" srcId="{301BA82D-F707-4131-9BED-9D5D7D97C63D}" destId="{3594DCDC-723D-4349-AB17-28F1CF233934}" srcOrd="0" destOrd="0" presId="urn:microsoft.com/office/officeart/2016/7/layout/RepeatingBendingProcessNew"/>
    <dgm:cxn modelId="{99652A3D-DD9D-447A-8583-E30E70B9B8FE}" type="presParOf" srcId="{16B10F7A-B46F-460D-B713-8D669E42BBE2}" destId="{24923195-DDCD-414D-98E4-56BE1B01C0D5}" srcOrd="4" destOrd="0" presId="urn:microsoft.com/office/officeart/2016/7/layout/RepeatingBendingProcessNew"/>
    <dgm:cxn modelId="{216FF42C-FD62-4EF7-B955-6C3281700FC5}" type="presParOf" srcId="{16B10F7A-B46F-460D-B713-8D669E42BBE2}" destId="{CB49F577-A3AB-45FF-ABBE-905DA6487BAA}" srcOrd="5" destOrd="0" presId="urn:microsoft.com/office/officeart/2016/7/layout/RepeatingBendingProcessNew"/>
    <dgm:cxn modelId="{743C3F28-2D1C-48B6-AECC-A04E4B0689D1}" type="presParOf" srcId="{CB49F577-A3AB-45FF-ABBE-905DA6487BAA}" destId="{0DE90C4A-2A48-431A-90E8-0C02C823A59C}" srcOrd="0" destOrd="0" presId="urn:microsoft.com/office/officeart/2016/7/layout/RepeatingBendingProcessNew"/>
    <dgm:cxn modelId="{CC1D533B-AB2F-4716-AF52-0F02252888B4}" type="presParOf" srcId="{16B10F7A-B46F-460D-B713-8D669E42BBE2}" destId="{106BBA68-C778-4740-972C-81B35B484209}" srcOrd="6" destOrd="0" presId="urn:microsoft.com/office/officeart/2016/7/layout/RepeatingBendingProcessNew"/>
    <dgm:cxn modelId="{F277635D-0F82-4765-8A71-AC6608FA4ECB}" type="presParOf" srcId="{16B10F7A-B46F-460D-B713-8D669E42BBE2}" destId="{9C8BE89D-0116-48AE-96C6-068C12C3CBC5}" srcOrd="7" destOrd="0" presId="urn:microsoft.com/office/officeart/2016/7/layout/RepeatingBendingProcessNew"/>
    <dgm:cxn modelId="{B898DC58-6670-44DA-BDAC-86203A271E36}" type="presParOf" srcId="{9C8BE89D-0116-48AE-96C6-068C12C3CBC5}" destId="{707973CE-6A4B-4E7A-84D0-4D1C705A8718}" srcOrd="0" destOrd="0" presId="urn:microsoft.com/office/officeart/2016/7/layout/RepeatingBendingProcessNew"/>
    <dgm:cxn modelId="{46CC29E4-CB13-4D60-956C-7742005CFB6D}" type="presParOf" srcId="{16B10F7A-B46F-460D-B713-8D669E42BBE2}" destId="{A6A25D06-5BAD-4A83-B0A8-940487FF7EB0}" srcOrd="8" destOrd="0" presId="urn:microsoft.com/office/officeart/2016/7/layout/RepeatingBendingProcessNew"/>
    <dgm:cxn modelId="{6487ACEA-27CD-449D-B0EE-62D22B81E0AD}" type="presParOf" srcId="{16B10F7A-B46F-460D-B713-8D669E42BBE2}" destId="{B3BAB4F3-FB59-49BA-8C0B-4688F6600E25}" srcOrd="9" destOrd="0" presId="urn:microsoft.com/office/officeart/2016/7/layout/RepeatingBendingProcessNew"/>
    <dgm:cxn modelId="{B79ECF86-8A2B-489B-A601-AC39C93580C8}" type="presParOf" srcId="{B3BAB4F3-FB59-49BA-8C0B-4688F6600E25}" destId="{8B2EFF8B-5FFC-4B58-926F-B41679ABFB90}" srcOrd="0" destOrd="0" presId="urn:microsoft.com/office/officeart/2016/7/layout/RepeatingBendingProcessNew"/>
    <dgm:cxn modelId="{8F2E4410-11AF-4FB4-A4BD-2D96F080720F}" type="presParOf" srcId="{16B10F7A-B46F-460D-B713-8D669E42BBE2}" destId="{8E915911-EB40-47D1-9A21-E6B6594AE811}" srcOrd="10" destOrd="0" presId="urn:microsoft.com/office/officeart/2016/7/layout/RepeatingBendingProcessNew"/>
    <dgm:cxn modelId="{CECEE206-0D13-40B7-A2F1-56DDD29E10D5}" type="presParOf" srcId="{16B10F7A-B46F-460D-B713-8D669E42BBE2}" destId="{A8D28BC6-9116-4ECB-926A-0B6BBFBA3976}" srcOrd="11" destOrd="0" presId="urn:microsoft.com/office/officeart/2016/7/layout/RepeatingBendingProcessNew"/>
    <dgm:cxn modelId="{4B4F0810-E5B3-4FC5-B763-ED9D679CAFA6}" type="presParOf" srcId="{A8D28BC6-9116-4ECB-926A-0B6BBFBA3976}" destId="{3A5E91B7-4711-456A-954E-EC25B5DE9761}" srcOrd="0" destOrd="0" presId="urn:microsoft.com/office/officeart/2016/7/layout/RepeatingBendingProcessNew"/>
    <dgm:cxn modelId="{1341C5CB-8822-4035-9B74-20C2FA817897}" type="presParOf" srcId="{16B10F7A-B46F-460D-B713-8D669E42BBE2}" destId="{220F5ED5-6638-4BB5-9360-58C0227EE9E7}"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D18FEF-D765-4F92-B0A6-C8F6152A9470}"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BE9F9D99-42F4-4667-84A9-BA86E42EBFB7}">
      <dgm:prSet/>
      <dgm:spPr/>
      <dgm:t>
        <a:bodyPr/>
        <a:lstStyle/>
        <a:p>
          <a:r>
            <a:rPr lang="it-IT"/>
            <a:t>Approccio Classico (Trasformata di Hough):</a:t>
          </a:r>
          <a:endParaRPr lang="en-US"/>
        </a:p>
      </dgm:t>
    </dgm:pt>
    <dgm:pt modelId="{C228A556-5743-432C-8551-FF09B8E2DED5}" type="parTrans" cxnId="{F94E9EFC-601F-420C-B8E5-1F48D757D9F5}">
      <dgm:prSet/>
      <dgm:spPr/>
      <dgm:t>
        <a:bodyPr/>
        <a:lstStyle/>
        <a:p>
          <a:endParaRPr lang="en-US"/>
        </a:p>
      </dgm:t>
    </dgm:pt>
    <dgm:pt modelId="{C631C958-8F2C-4061-B441-02BAB9D66FD7}" type="sibTrans" cxnId="{F94E9EFC-601F-420C-B8E5-1F48D757D9F5}">
      <dgm:prSet/>
      <dgm:spPr/>
      <dgm:t>
        <a:bodyPr/>
        <a:lstStyle/>
        <a:p>
          <a:endParaRPr lang="en-US"/>
        </a:p>
      </dgm:t>
    </dgm:pt>
    <dgm:pt modelId="{CE61759B-257D-45E7-829E-41F9B3BE2304}">
      <dgm:prSet/>
      <dgm:spPr/>
      <dgm:t>
        <a:bodyPr/>
        <a:lstStyle/>
        <a:p>
          <a:r>
            <a:rPr lang="it-IT"/>
            <a:t>Funzionamento: Cerca forme circolari (iride) tramite rilevamento bordi.</a:t>
          </a:r>
          <a:endParaRPr lang="en-US"/>
        </a:p>
      </dgm:t>
    </dgm:pt>
    <dgm:pt modelId="{BC4DBA4C-8D99-4606-8CAD-4CB21B788289}" type="parTrans" cxnId="{0F9D6046-F239-4490-B6A3-9E5C3A0DF82C}">
      <dgm:prSet/>
      <dgm:spPr/>
      <dgm:t>
        <a:bodyPr/>
        <a:lstStyle/>
        <a:p>
          <a:endParaRPr lang="en-US"/>
        </a:p>
      </dgm:t>
    </dgm:pt>
    <dgm:pt modelId="{EEDDD835-2B4B-4968-8317-B04807C9A9E1}" type="sibTrans" cxnId="{0F9D6046-F239-4490-B6A3-9E5C3A0DF82C}">
      <dgm:prSet/>
      <dgm:spPr/>
      <dgm:t>
        <a:bodyPr/>
        <a:lstStyle/>
        <a:p>
          <a:endParaRPr lang="en-US"/>
        </a:p>
      </dgm:t>
    </dgm:pt>
    <dgm:pt modelId="{99198DF0-DCAB-4F07-962C-5846F6388662}">
      <dgm:prSet/>
      <dgm:spPr/>
      <dgm:t>
        <a:bodyPr/>
        <a:lstStyle/>
        <a:p>
          <a:r>
            <a:rPr lang="it-IT"/>
            <a:t>Limiti Critici: Sensibile a luce e riflessi. Fallisce con occlusioni (es. palpebra). Richiede tuning manuale costante.</a:t>
          </a:r>
          <a:endParaRPr lang="en-US"/>
        </a:p>
      </dgm:t>
    </dgm:pt>
    <dgm:pt modelId="{38A63AC4-4B3D-49D4-86C6-ACC099833416}" type="parTrans" cxnId="{C74D6F8F-1713-4315-BE5D-4ED00938058A}">
      <dgm:prSet/>
      <dgm:spPr/>
      <dgm:t>
        <a:bodyPr/>
        <a:lstStyle/>
        <a:p>
          <a:endParaRPr lang="en-US"/>
        </a:p>
      </dgm:t>
    </dgm:pt>
    <dgm:pt modelId="{097C098E-2114-4DA1-8BE5-306275DDCCCB}" type="sibTrans" cxnId="{C74D6F8F-1713-4315-BE5D-4ED00938058A}">
      <dgm:prSet/>
      <dgm:spPr/>
      <dgm:t>
        <a:bodyPr/>
        <a:lstStyle/>
        <a:p>
          <a:endParaRPr lang="en-US"/>
        </a:p>
      </dgm:t>
    </dgm:pt>
    <dgm:pt modelId="{644B82CD-7A81-48D8-90DF-634DC38B0D98}">
      <dgm:prSet/>
      <dgm:spPr/>
      <dgm:t>
        <a:bodyPr/>
        <a:lstStyle/>
        <a:p>
          <a:r>
            <a:rPr lang="it-IT"/>
            <a:t>Approccio Moderno (MediaPipe Face Mesh):</a:t>
          </a:r>
          <a:endParaRPr lang="en-US"/>
        </a:p>
      </dgm:t>
    </dgm:pt>
    <dgm:pt modelId="{D7ACB3DC-99DD-434B-B98A-9D77B23F1E8D}" type="parTrans" cxnId="{D6885E81-6DA3-435D-A8F8-C9C6705499BC}">
      <dgm:prSet/>
      <dgm:spPr/>
      <dgm:t>
        <a:bodyPr/>
        <a:lstStyle/>
        <a:p>
          <a:endParaRPr lang="en-US"/>
        </a:p>
      </dgm:t>
    </dgm:pt>
    <dgm:pt modelId="{2700F01C-CE58-4D8E-A8B0-82A6E311B667}" type="sibTrans" cxnId="{D6885E81-6DA3-435D-A8F8-C9C6705499BC}">
      <dgm:prSet/>
      <dgm:spPr/>
      <dgm:t>
        <a:bodyPr/>
        <a:lstStyle/>
        <a:p>
          <a:endParaRPr lang="en-US"/>
        </a:p>
      </dgm:t>
    </dgm:pt>
    <dgm:pt modelId="{9FFFE451-87F8-4B4A-B534-5FCF494E29EE}">
      <dgm:prSet/>
      <dgm:spPr/>
      <dgm:t>
        <a:bodyPr/>
        <a:lstStyle/>
        <a:p>
          <a:r>
            <a:rPr lang="it-IT"/>
            <a:t>Funzionamento: Deep Learning su 468 punti 3D del volto.</a:t>
          </a:r>
          <a:endParaRPr lang="en-US"/>
        </a:p>
      </dgm:t>
    </dgm:pt>
    <dgm:pt modelId="{C1BBD7DF-9751-4C27-8B2E-71147B1567DB}" type="parTrans" cxnId="{B9646C96-E0E2-481B-AB7E-2723A89C219C}">
      <dgm:prSet/>
      <dgm:spPr/>
      <dgm:t>
        <a:bodyPr/>
        <a:lstStyle/>
        <a:p>
          <a:endParaRPr lang="en-US"/>
        </a:p>
      </dgm:t>
    </dgm:pt>
    <dgm:pt modelId="{D0AE31D9-49E3-4894-A80F-3F1FA0467B5A}" type="sibTrans" cxnId="{B9646C96-E0E2-481B-AB7E-2723A89C219C}">
      <dgm:prSet/>
      <dgm:spPr/>
      <dgm:t>
        <a:bodyPr/>
        <a:lstStyle/>
        <a:p>
          <a:endParaRPr lang="en-US"/>
        </a:p>
      </dgm:t>
    </dgm:pt>
    <dgm:pt modelId="{7C679432-B1A5-49D8-86F4-1641A8FF9FC8}">
      <dgm:prSet/>
      <dgm:spPr/>
      <dgm:t>
        <a:bodyPr/>
        <a:lstStyle/>
        <a:p>
          <a:r>
            <a:rPr lang="it-IT"/>
            <a:t>Vantaggi: Robusto a scarsa illuminazione. Gestisce nativamente le occlusioni. Coordinate normalizzate senza tuning manuale.</a:t>
          </a:r>
          <a:endParaRPr lang="en-US"/>
        </a:p>
      </dgm:t>
    </dgm:pt>
    <dgm:pt modelId="{93A4B032-836B-46B2-A118-71E7EA0282BD}" type="parTrans" cxnId="{650E40A5-6242-475D-8524-9C6EA5723619}">
      <dgm:prSet/>
      <dgm:spPr/>
      <dgm:t>
        <a:bodyPr/>
        <a:lstStyle/>
        <a:p>
          <a:endParaRPr lang="en-US"/>
        </a:p>
      </dgm:t>
    </dgm:pt>
    <dgm:pt modelId="{4F2237A6-3E3F-499B-B300-CAB789298D70}" type="sibTrans" cxnId="{650E40A5-6242-475D-8524-9C6EA5723619}">
      <dgm:prSet/>
      <dgm:spPr/>
      <dgm:t>
        <a:bodyPr/>
        <a:lstStyle/>
        <a:p>
          <a:endParaRPr lang="en-US"/>
        </a:p>
      </dgm:t>
    </dgm:pt>
    <dgm:pt modelId="{1FFC6C30-EF72-1B42-92C9-F8D64536A1F7}" type="pres">
      <dgm:prSet presAssocID="{76D18FEF-D765-4F92-B0A6-C8F6152A9470}" presName="Name0" presStyleCnt="0">
        <dgm:presLayoutVars>
          <dgm:dir/>
          <dgm:resizeHandles val="exact"/>
        </dgm:presLayoutVars>
      </dgm:prSet>
      <dgm:spPr/>
    </dgm:pt>
    <dgm:pt modelId="{1F161913-5265-CC49-8F88-94BD4DD18B3B}" type="pres">
      <dgm:prSet presAssocID="{BE9F9D99-42F4-4667-84A9-BA86E42EBFB7}" presName="node" presStyleLbl="node1" presStyleIdx="0" presStyleCnt="6">
        <dgm:presLayoutVars>
          <dgm:bulletEnabled val="1"/>
        </dgm:presLayoutVars>
      </dgm:prSet>
      <dgm:spPr/>
    </dgm:pt>
    <dgm:pt modelId="{494CAD7E-F6E5-524C-BB0E-EFDAD53B59D7}" type="pres">
      <dgm:prSet presAssocID="{C631C958-8F2C-4061-B441-02BAB9D66FD7}" presName="sibTrans" presStyleLbl="sibTrans1D1" presStyleIdx="0" presStyleCnt="5"/>
      <dgm:spPr/>
    </dgm:pt>
    <dgm:pt modelId="{980C6180-F5C4-A949-BF59-0C2739FC381D}" type="pres">
      <dgm:prSet presAssocID="{C631C958-8F2C-4061-B441-02BAB9D66FD7}" presName="connectorText" presStyleLbl="sibTrans1D1" presStyleIdx="0" presStyleCnt="5"/>
      <dgm:spPr/>
    </dgm:pt>
    <dgm:pt modelId="{3215FC8C-FF8B-764F-9AFF-2289F5B26669}" type="pres">
      <dgm:prSet presAssocID="{CE61759B-257D-45E7-829E-41F9B3BE2304}" presName="node" presStyleLbl="node1" presStyleIdx="1" presStyleCnt="6">
        <dgm:presLayoutVars>
          <dgm:bulletEnabled val="1"/>
        </dgm:presLayoutVars>
      </dgm:prSet>
      <dgm:spPr/>
    </dgm:pt>
    <dgm:pt modelId="{A3F682DA-817C-7243-868F-B6DC8D103DC4}" type="pres">
      <dgm:prSet presAssocID="{EEDDD835-2B4B-4968-8317-B04807C9A9E1}" presName="sibTrans" presStyleLbl="sibTrans1D1" presStyleIdx="1" presStyleCnt="5"/>
      <dgm:spPr/>
    </dgm:pt>
    <dgm:pt modelId="{4507BCDB-E6BC-7849-AAAB-A0B5BA3F278E}" type="pres">
      <dgm:prSet presAssocID="{EEDDD835-2B4B-4968-8317-B04807C9A9E1}" presName="connectorText" presStyleLbl="sibTrans1D1" presStyleIdx="1" presStyleCnt="5"/>
      <dgm:spPr/>
    </dgm:pt>
    <dgm:pt modelId="{8CB014B6-E077-5E42-882F-C5C3BDB130BB}" type="pres">
      <dgm:prSet presAssocID="{99198DF0-DCAB-4F07-962C-5846F6388662}" presName="node" presStyleLbl="node1" presStyleIdx="2" presStyleCnt="6">
        <dgm:presLayoutVars>
          <dgm:bulletEnabled val="1"/>
        </dgm:presLayoutVars>
      </dgm:prSet>
      <dgm:spPr/>
    </dgm:pt>
    <dgm:pt modelId="{CF914E82-FA0F-D14A-A9F3-26CF4E303F6D}" type="pres">
      <dgm:prSet presAssocID="{097C098E-2114-4DA1-8BE5-306275DDCCCB}" presName="sibTrans" presStyleLbl="sibTrans1D1" presStyleIdx="2" presStyleCnt="5"/>
      <dgm:spPr/>
    </dgm:pt>
    <dgm:pt modelId="{56FC5EE8-A1A6-3241-8D3A-317D0C61B890}" type="pres">
      <dgm:prSet presAssocID="{097C098E-2114-4DA1-8BE5-306275DDCCCB}" presName="connectorText" presStyleLbl="sibTrans1D1" presStyleIdx="2" presStyleCnt="5"/>
      <dgm:spPr/>
    </dgm:pt>
    <dgm:pt modelId="{9CC30525-1F0A-3740-8C62-F2B653C4EB5F}" type="pres">
      <dgm:prSet presAssocID="{644B82CD-7A81-48D8-90DF-634DC38B0D98}" presName="node" presStyleLbl="node1" presStyleIdx="3" presStyleCnt="6">
        <dgm:presLayoutVars>
          <dgm:bulletEnabled val="1"/>
        </dgm:presLayoutVars>
      </dgm:prSet>
      <dgm:spPr/>
    </dgm:pt>
    <dgm:pt modelId="{D5DDAA85-A0C0-3344-94C2-4144BCC011D4}" type="pres">
      <dgm:prSet presAssocID="{2700F01C-CE58-4D8E-A8B0-82A6E311B667}" presName="sibTrans" presStyleLbl="sibTrans1D1" presStyleIdx="3" presStyleCnt="5"/>
      <dgm:spPr/>
    </dgm:pt>
    <dgm:pt modelId="{38BCB200-83DD-CB4C-B80D-24A49BC42713}" type="pres">
      <dgm:prSet presAssocID="{2700F01C-CE58-4D8E-A8B0-82A6E311B667}" presName="connectorText" presStyleLbl="sibTrans1D1" presStyleIdx="3" presStyleCnt="5"/>
      <dgm:spPr/>
    </dgm:pt>
    <dgm:pt modelId="{EF0BBDD1-9F29-C344-A573-64EA0EAE5B01}" type="pres">
      <dgm:prSet presAssocID="{9FFFE451-87F8-4B4A-B534-5FCF494E29EE}" presName="node" presStyleLbl="node1" presStyleIdx="4" presStyleCnt="6">
        <dgm:presLayoutVars>
          <dgm:bulletEnabled val="1"/>
        </dgm:presLayoutVars>
      </dgm:prSet>
      <dgm:spPr/>
    </dgm:pt>
    <dgm:pt modelId="{938CCC14-CDD4-1449-96E5-81ACD7E5A42B}" type="pres">
      <dgm:prSet presAssocID="{D0AE31D9-49E3-4894-A80F-3F1FA0467B5A}" presName="sibTrans" presStyleLbl="sibTrans1D1" presStyleIdx="4" presStyleCnt="5"/>
      <dgm:spPr/>
    </dgm:pt>
    <dgm:pt modelId="{802DC06A-F719-E843-9BE7-0812867282EC}" type="pres">
      <dgm:prSet presAssocID="{D0AE31D9-49E3-4894-A80F-3F1FA0467B5A}" presName="connectorText" presStyleLbl="sibTrans1D1" presStyleIdx="4" presStyleCnt="5"/>
      <dgm:spPr/>
    </dgm:pt>
    <dgm:pt modelId="{31B396A5-EDBB-F44A-9DEC-474483351BCC}" type="pres">
      <dgm:prSet presAssocID="{7C679432-B1A5-49D8-86F4-1641A8FF9FC8}" presName="node" presStyleLbl="node1" presStyleIdx="5" presStyleCnt="6">
        <dgm:presLayoutVars>
          <dgm:bulletEnabled val="1"/>
        </dgm:presLayoutVars>
      </dgm:prSet>
      <dgm:spPr/>
    </dgm:pt>
  </dgm:ptLst>
  <dgm:cxnLst>
    <dgm:cxn modelId="{2F7C7418-BC37-4649-BC47-259B285A95E2}" type="presOf" srcId="{2700F01C-CE58-4D8E-A8B0-82A6E311B667}" destId="{38BCB200-83DD-CB4C-B80D-24A49BC42713}" srcOrd="1" destOrd="0" presId="urn:microsoft.com/office/officeart/2016/7/layout/RepeatingBendingProcessNew"/>
    <dgm:cxn modelId="{BBDBA519-30D3-5145-9094-4C5011C99B0D}" type="presOf" srcId="{7C679432-B1A5-49D8-86F4-1641A8FF9FC8}" destId="{31B396A5-EDBB-F44A-9DEC-474483351BCC}" srcOrd="0" destOrd="0" presId="urn:microsoft.com/office/officeart/2016/7/layout/RepeatingBendingProcessNew"/>
    <dgm:cxn modelId="{6F995230-508D-D840-8D42-67F1FEE35D82}" type="presOf" srcId="{76D18FEF-D765-4F92-B0A6-C8F6152A9470}" destId="{1FFC6C30-EF72-1B42-92C9-F8D64536A1F7}" srcOrd="0" destOrd="0" presId="urn:microsoft.com/office/officeart/2016/7/layout/RepeatingBendingProcessNew"/>
    <dgm:cxn modelId="{0F9D6046-F239-4490-B6A3-9E5C3A0DF82C}" srcId="{76D18FEF-D765-4F92-B0A6-C8F6152A9470}" destId="{CE61759B-257D-45E7-829E-41F9B3BE2304}" srcOrd="1" destOrd="0" parTransId="{BC4DBA4C-8D99-4606-8CAD-4CB21B788289}" sibTransId="{EEDDD835-2B4B-4968-8317-B04807C9A9E1}"/>
    <dgm:cxn modelId="{5E6F704A-132C-0245-B5FF-3160315D63B8}" type="presOf" srcId="{097C098E-2114-4DA1-8BE5-306275DDCCCB}" destId="{CF914E82-FA0F-D14A-A9F3-26CF4E303F6D}" srcOrd="0" destOrd="0" presId="urn:microsoft.com/office/officeart/2016/7/layout/RepeatingBendingProcessNew"/>
    <dgm:cxn modelId="{A007E356-9C19-E940-A946-3619CC2A7180}" type="presOf" srcId="{99198DF0-DCAB-4F07-962C-5846F6388662}" destId="{8CB014B6-E077-5E42-882F-C5C3BDB130BB}" srcOrd="0" destOrd="0" presId="urn:microsoft.com/office/officeart/2016/7/layout/RepeatingBendingProcessNew"/>
    <dgm:cxn modelId="{8B2E067A-1797-244B-8201-4E88033EC578}" type="presOf" srcId="{9FFFE451-87F8-4B4A-B534-5FCF494E29EE}" destId="{EF0BBDD1-9F29-C344-A573-64EA0EAE5B01}" srcOrd="0" destOrd="0" presId="urn:microsoft.com/office/officeart/2016/7/layout/RepeatingBendingProcessNew"/>
    <dgm:cxn modelId="{D6885E81-6DA3-435D-A8F8-C9C6705499BC}" srcId="{76D18FEF-D765-4F92-B0A6-C8F6152A9470}" destId="{644B82CD-7A81-48D8-90DF-634DC38B0D98}" srcOrd="3" destOrd="0" parTransId="{D7ACB3DC-99DD-434B-B98A-9D77B23F1E8D}" sibTransId="{2700F01C-CE58-4D8E-A8B0-82A6E311B667}"/>
    <dgm:cxn modelId="{4AE70D85-5B43-8542-AC12-3BCC8D21FAC8}" type="presOf" srcId="{C631C958-8F2C-4061-B441-02BAB9D66FD7}" destId="{494CAD7E-F6E5-524C-BB0E-EFDAD53B59D7}" srcOrd="0" destOrd="0" presId="urn:microsoft.com/office/officeart/2016/7/layout/RepeatingBendingProcessNew"/>
    <dgm:cxn modelId="{C74D6F8F-1713-4315-BE5D-4ED00938058A}" srcId="{76D18FEF-D765-4F92-B0A6-C8F6152A9470}" destId="{99198DF0-DCAB-4F07-962C-5846F6388662}" srcOrd="2" destOrd="0" parTransId="{38A63AC4-4B3D-49D4-86C6-ACC099833416}" sibTransId="{097C098E-2114-4DA1-8BE5-306275DDCCCB}"/>
    <dgm:cxn modelId="{B9646C96-E0E2-481B-AB7E-2723A89C219C}" srcId="{76D18FEF-D765-4F92-B0A6-C8F6152A9470}" destId="{9FFFE451-87F8-4B4A-B534-5FCF494E29EE}" srcOrd="4" destOrd="0" parTransId="{C1BBD7DF-9751-4C27-8B2E-71147B1567DB}" sibTransId="{D0AE31D9-49E3-4894-A80F-3F1FA0467B5A}"/>
    <dgm:cxn modelId="{46274DA0-2022-7548-82EA-13DCC1BB226E}" type="presOf" srcId="{2700F01C-CE58-4D8E-A8B0-82A6E311B667}" destId="{D5DDAA85-A0C0-3344-94C2-4144BCC011D4}" srcOrd="0" destOrd="0" presId="urn:microsoft.com/office/officeart/2016/7/layout/RepeatingBendingProcessNew"/>
    <dgm:cxn modelId="{11D7A9A3-EAB3-8148-95A1-43866B4A8700}" type="presOf" srcId="{EEDDD835-2B4B-4968-8317-B04807C9A9E1}" destId="{4507BCDB-E6BC-7849-AAAB-A0B5BA3F278E}" srcOrd="1" destOrd="0" presId="urn:microsoft.com/office/officeart/2016/7/layout/RepeatingBendingProcessNew"/>
    <dgm:cxn modelId="{650E40A5-6242-475D-8524-9C6EA5723619}" srcId="{76D18FEF-D765-4F92-B0A6-C8F6152A9470}" destId="{7C679432-B1A5-49D8-86F4-1641A8FF9FC8}" srcOrd="5" destOrd="0" parTransId="{93A4B032-836B-46B2-A118-71E7EA0282BD}" sibTransId="{4F2237A6-3E3F-499B-B300-CAB789298D70}"/>
    <dgm:cxn modelId="{C28A28AE-05F4-FC41-B4D4-6A990C3C63E9}" type="presOf" srcId="{D0AE31D9-49E3-4894-A80F-3F1FA0467B5A}" destId="{938CCC14-CDD4-1449-96E5-81ACD7E5A42B}" srcOrd="0" destOrd="0" presId="urn:microsoft.com/office/officeart/2016/7/layout/RepeatingBendingProcessNew"/>
    <dgm:cxn modelId="{344213BA-CB8F-BD4D-8F74-676550292541}" type="presOf" srcId="{CE61759B-257D-45E7-829E-41F9B3BE2304}" destId="{3215FC8C-FF8B-764F-9AFF-2289F5B26669}" srcOrd="0" destOrd="0" presId="urn:microsoft.com/office/officeart/2016/7/layout/RepeatingBendingProcessNew"/>
    <dgm:cxn modelId="{ABE647CB-728B-7944-A23D-7418A08B91D7}" type="presOf" srcId="{D0AE31D9-49E3-4894-A80F-3F1FA0467B5A}" destId="{802DC06A-F719-E843-9BE7-0812867282EC}" srcOrd="1" destOrd="0" presId="urn:microsoft.com/office/officeart/2016/7/layout/RepeatingBendingProcessNew"/>
    <dgm:cxn modelId="{816D5FCD-A5C6-A04C-9745-F3BD63D4ADBC}" type="presOf" srcId="{BE9F9D99-42F4-4667-84A9-BA86E42EBFB7}" destId="{1F161913-5265-CC49-8F88-94BD4DD18B3B}" srcOrd="0" destOrd="0" presId="urn:microsoft.com/office/officeart/2016/7/layout/RepeatingBendingProcessNew"/>
    <dgm:cxn modelId="{14AF8BDE-95EC-A445-A935-699CB4821031}" type="presOf" srcId="{C631C958-8F2C-4061-B441-02BAB9D66FD7}" destId="{980C6180-F5C4-A949-BF59-0C2739FC381D}" srcOrd="1" destOrd="0" presId="urn:microsoft.com/office/officeart/2016/7/layout/RepeatingBendingProcessNew"/>
    <dgm:cxn modelId="{D9B97AE1-4ED2-BC48-941D-53958514DC6B}" type="presOf" srcId="{644B82CD-7A81-48D8-90DF-634DC38B0D98}" destId="{9CC30525-1F0A-3740-8C62-F2B653C4EB5F}" srcOrd="0" destOrd="0" presId="urn:microsoft.com/office/officeart/2016/7/layout/RepeatingBendingProcessNew"/>
    <dgm:cxn modelId="{FFB4A6F9-F013-664D-B9F4-F0E949C2FAB8}" type="presOf" srcId="{EEDDD835-2B4B-4968-8317-B04807C9A9E1}" destId="{A3F682DA-817C-7243-868F-B6DC8D103DC4}" srcOrd="0" destOrd="0" presId="urn:microsoft.com/office/officeart/2016/7/layout/RepeatingBendingProcessNew"/>
    <dgm:cxn modelId="{F94E9EFC-601F-420C-B8E5-1F48D757D9F5}" srcId="{76D18FEF-D765-4F92-B0A6-C8F6152A9470}" destId="{BE9F9D99-42F4-4667-84A9-BA86E42EBFB7}" srcOrd="0" destOrd="0" parTransId="{C228A556-5743-432C-8551-FF09B8E2DED5}" sibTransId="{C631C958-8F2C-4061-B441-02BAB9D66FD7}"/>
    <dgm:cxn modelId="{8CABB7FD-C596-6A4D-998B-B3AB13DEFBF4}" type="presOf" srcId="{097C098E-2114-4DA1-8BE5-306275DDCCCB}" destId="{56FC5EE8-A1A6-3241-8D3A-317D0C61B890}" srcOrd="1" destOrd="0" presId="urn:microsoft.com/office/officeart/2016/7/layout/RepeatingBendingProcessNew"/>
    <dgm:cxn modelId="{B83890B0-D050-E041-9C70-1914A975A9A5}" type="presParOf" srcId="{1FFC6C30-EF72-1B42-92C9-F8D64536A1F7}" destId="{1F161913-5265-CC49-8F88-94BD4DD18B3B}" srcOrd="0" destOrd="0" presId="urn:microsoft.com/office/officeart/2016/7/layout/RepeatingBendingProcessNew"/>
    <dgm:cxn modelId="{17C0F8CF-838E-3C47-A754-409F162CD041}" type="presParOf" srcId="{1FFC6C30-EF72-1B42-92C9-F8D64536A1F7}" destId="{494CAD7E-F6E5-524C-BB0E-EFDAD53B59D7}" srcOrd="1" destOrd="0" presId="urn:microsoft.com/office/officeart/2016/7/layout/RepeatingBendingProcessNew"/>
    <dgm:cxn modelId="{3E9BC347-008F-F84F-B665-E03665DED8AA}" type="presParOf" srcId="{494CAD7E-F6E5-524C-BB0E-EFDAD53B59D7}" destId="{980C6180-F5C4-A949-BF59-0C2739FC381D}" srcOrd="0" destOrd="0" presId="urn:microsoft.com/office/officeart/2016/7/layout/RepeatingBendingProcessNew"/>
    <dgm:cxn modelId="{5DCEA175-99F0-C74D-BF99-75C8F3D0D925}" type="presParOf" srcId="{1FFC6C30-EF72-1B42-92C9-F8D64536A1F7}" destId="{3215FC8C-FF8B-764F-9AFF-2289F5B26669}" srcOrd="2" destOrd="0" presId="urn:microsoft.com/office/officeart/2016/7/layout/RepeatingBendingProcessNew"/>
    <dgm:cxn modelId="{741D48B7-930E-4E40-8A7D-F4533C6AB852}" type="presParOf" srcId="{1FFC6C30-EF72-1B42-92C9-F8D64536A1F7}" destId="{A3F682DA-817C-7243-868F-B6DC8D103DC4}" srcOrd="3" destOrd="0" presId="urn:microsoft.com/office/officeart/2016/7/layout/RepeatingBendingProcessNew"/>
    <dgm:cxn modelId="{638FC5FD-7EAA-7943-9D9D-63C76226D11F}" type="presParOf" srcId="{A3F682DA-817C-7243-868F-B6DC8D103DC4}" destId="{4507BCDB-E6BC-7849-AAAB-A0B5BA3F278E}" srcOrd="0" destOrd="0" presId="urn:microsoft.com/office/officeart/2016/7/layout/RepeatingBendingProcessNew"/>
    <dgm:cxn modelId="{45198FB5-B285-F644-A679-7B078BB7514D}" type="presParOf" srcId="{1FFC6C30-EF72-1B42-92C9-F8D64536A1F7}" destId="{8CB014B6-E077-5E42-882F-C5C3BDB130BB}" srcOrd="4" destOrd="0" presId="urn:microsoft.com/office/officeart/2016/7/layout/RepeatingBendingProcessNew"/>
    <dgm:cxn modelId="{E7D2CF88-5B74-8145-949A-0ECEF4499611}" type="presParOf" srcId="{1FFC6C30-EF72-1B42-92C9-F8D64536A1F7}" destId="{CF914E82-FA0F-D14A-A9F3-26CF4E303F6D}" srcOrd="5" destOrd="0" presId="urn:microsoft.com/office/officeart/2016/7/layout/RepeatingBendingProcessNew"/>
    <dgm:cxn modelId="{1410A0A7-8957-C04B-BC2E-763B641A2016}" type="presParOf" srcId="{CF914E82-FA0F-D14A-A9F3-26CF4E303F6D}" destId="{56FC5EE8-A1A6-3241-8D3A-317D0C61B890}" srcOrd="0" destOrd="0" presId="urn:microsoft.com/office/officeart/2016/7/layout/RepeatingBendingProcessNew"/>
    <dgm:cxn modelId="{C75FC4B6-5DB9-D144-9507-B420D48A5032}" type="presParOf" srcId="{1FFC6C30-EF72-1B42-92C9-F8D64536A1F7}" destId="{9CC30525-1F0A-3740-8C62-F2B653C4EB5F}" srcOrd="6" destOrd="0" presId="urn:microsoft.com/office/officeart/2016/7/layout/RepeatingBendingProcessNew"/>
    <dgm:cxn modelId="{8D234994-A195-734B-8967-40A9B39586A4}" type="presParOf" srcId="{1FFC6C30-EF72-1B42-92C9-F8D64536A1F7}" destId="{D5DDAA85-A0C0-3344-94C2-4144BCC011D4}" srcOrd="7" destOrd="0" presId="urn:microsoft.com/office/officeart/2016/7/layout/RepeatingBendingProcessNew"/>
    <dgm:cxn modelId="{3E0C48EF-3DB3-C040-8B31-8C624545FCAF}" type="presParOf" srcId="{D5DDAA85-A0C0-3344-94C2-4144BCC011D4}" destId="{38BCB200-83DD-CB4C-B80D-24A49BC42713}" srcOrd="0" destOrd="0" presId="urn:microsoft.com/office/officeart/2016/7/layout/RepeatingBendingProcessNew"/>
    <dgm:cxn modelId="{3432493A-F73F-3F4D-A50E-21D52C47743B}" type="presParOf" srcId="{1FFC6C30-EF72-1B42-92C9-F8D64536A1F7}" destId="{EF0BBDD1-9F29-C344-A573-64EA0EAE5B01}" srcOrd="8" destOrd="0" presId="urn:microsoft.com/office/officeart/2016/7/layout/RepeatingBendingProcessNew"/>
    <dgm:cxn modelId="{A7D62FA2-8587-E048-B2DF-7FFBA541AC90}" type="presParOf" srcId="{1FFC6C30-EF72-1B42-92C9-F8D64536A1F7}" destId="{938CCC14-CDD4-1449-96E5-81ACD7E5A42B}" srcOrd="9" destOrd="0" presId="urn:microsoft.com/office/officeart/2016/7/layout/RepeatingBendingProcessNew"/>
    <dgm:cxn modelId="{DF564508-74E3-AB46-994C-9127312A4824}" type="presParOf" srcId="{938CCC14-CDD4-1449-96E5-81ACD7E5A42B}" destId="{802DC06A-F719-E843-9BE7-0812867282EC}" srcOrd="0" destOrd="0" presId="urn:microsoft.com/office/officeart/2016/7/layout/RepeatingBendingProcessNew"/>
    <dgm:cxn modelId="{DEFA1482-6EC1-FC4D-92DC-01167266AFDD}" type="presParOf" srcId="{1FFC6C30-EF72-1B42-92C9-F8D64536A1F7}" destId="{31B396A5-EDBB-F44A-9DEC-474483351BC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44A8B-219A-4316-BA75-DE3A601DC9D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706B9DB-CA61-4C0F-A536-9195FFAAFC38}">
      <dgm:prSet/>
      <dgm:spPr/>
      <dgm:t>
        <a:bodyPr/>
        <a:lstStyle/>
        <a:p>
          <a:pPr>
            <a:lnSpc>
              <a:spcPct val="100000"/>
            </a:lnSpc>
          </a:pPr>
          <a:r>
            <a:rPr lang="it-IT"/>
            <a:t>Nell’esecuzione del programma la funzione run agisce come orchestratore in tempo reale:</a:t>
          </a:r>
          <a:endParaRPr lang="en-US"/>
        </a:p>
      </dgm:t>
    </dgm:pt>
    <dgm:pt modelId="{A4B583B8-69A3-4713-8938-000A00B67869}" type="parTrans" cxnId="{6C787E46-1848-48CB-93B4-74832B8CE7B5}">
      <dgm:prSet/>
      <dgm:spPr/>
      <dgm:t>
        <a:bodyPr/>
        <a:lstStyle/>
        <a:p>
          <a:endParaRPr lang="en-US"/>
        </a:p>
      </dgm:t>
    </dgm:pt>
    <dgm:pt modelId="{F11AFEDD-E92B-4DD7-BA8D-652C78EAEBEC}" type="sibTrans" cxnId="{6C787E46-1848-48CB-93B4-74832B8CE7B5}">
      <dgm:prSet/>
      <dgm:spPr/>
      <dgm:t>
        <a:bodyPr/>
        <a:lstStyle/>
        <a:p>
          <a:endParaRPr lang="en-US"/>
        </a:p>
      </dgm:t>
    </dgm:pt>
    <dgm:pt modelId="{80EFDFD8-4970-4ECC-927E-941AEC152008}">
      <dgm:prSet/>
      <dgm:spPr/>
      <dgm:t>
        <a:bodyPr/>
        <a:lstStyle/>
        <a:p>
          <a:pPr>
            <a:lnSpc>
              <a:spcPct val="100000"/>
            </a:lnSpc>
          </a:pPr>
          <a:r>
            <a:rPr lang="it-IT"/>
            <a:t>1. Gestione I/O: Mantiene il canale diretto con l'hardware (Webcam).</a:t>
          </a:r>
          <a:endParaRPr lang="en-US"/>
        </a:p>
      </dgm:t>
    </dgm:pt>
    <dgm:pt modelId="{8C0B03F8-1185-408F-8C31-02FC5993F303}" type="parTrans" cxnId="{71473F1C-D0FC-4491-8758-A4853A239A97}">
      <dgm:prSet/>
      <dgm:spPr/>
      <dgm:t>
        <a:bodyPr/>
        <a:lstStyle/>
        <a:p>
          <a:endParaRPr lang="en-US"/>
        </a:p>
      </dgm:t>
    </dgm:pt>
    <dgm:pt modelId="{21A9C6A6-1A82-4082-AB80-235B0FE75706}" type="sibTrans" cxnId="{71473F1C-D0FC-4491-8758-A4853A239A97}">
      <dgm:prSet/>
      <dgm:spPr/>
      <dgm:t>
        <a:bodyPr/>
        <a:lstStyle/>
        <a:p>
          <a:endParaRPr lang="en-US"/>
        </a:p>
      </dgm:t>
    </dgm:pt>
    <dgm:pt modelId="{9108780F-2751-4F11-AFA9-4296801FAA73}">
      <dgm:prSet/>
      <dgm:spPr/>
      <dgm:t>
        <a:bodyPr/>
        <a:lstStyle/>
        <a:p>
          <a:pPr>
            <a:lnSpc>
              <a:spcPct val="100000"/>
            </a:lnSpc>
          </a:pPr>
          <a:r>
            <a:rPr lang="it-IT"/>
            <a:t>2. Sincronizzazione: Coordina acquisizione video e velocità AI.</a:t>
          </a:r>
          <a:endParaRPr lang="en-US"/>
        </a:p>
      </dgm:t>
    </dgm:pt>
    <dgm:pt modelId="{73A43325-AAAE-4A6A-AA49-4231FDCA5F20}" type="parTrans" cxnId="{897EBE6B-D76F-4E7A-B444-93A617D059BD}">
      <dgm:prSet/>
      <dgm:spPr/>
      <dgm:t>
        <a:bodyPr/>
        <a:lstStyle/>
        <a:p>
          <a:endParaRPr lang="en-US"/>
        </a:p>
      </dgm:t>
    </dgm:pt>
    <dgm:pt modelId="{8F733992-AB7F-4B76-841B-B9D33C5BE356}" type="sibTrans" cxnId="{897EBE6B-D76F-4E7A-B444-93A617D059BD}">
      <dgm:prSet/>
      <dgm:spPr/>
      <dgm:t>
        <a:bodyPr/>
        <a:lstStyle/>
        <a:p>
          <a:endParaRPr lang="en-US"/>
        </a:p>
      </dgm:t>
    </dgm:pt>
    <dgm:pt modelId="{A831A585-031A-477F-9F50-C8A6D27A7AA0}">
      <dgm:prSet/>
      <dgm:spPr/>
      <dgm:t>
        <a:bodyPr/>
        <a:lstStyle/>
        <a:p>
          <a:pPr>
            <a:lnSpc>
              <a:spcPct val="100000"/>
            </a:lnSpc>
          </a:pPr>
          <a:r>
            <a:rPr lang="it-IT"/>
            <a:t>3. Logica di Stato: Gestisce transizione tra 'Calibrazione' e 'Operatività'.</a:t>
          </a:r>
          <a:endParaRPr lang="en-US"/>
        </a:p>
      </dgm:t>
    </dgm:pt>
    <dgm:pt modelId="{946D2C6F-6132-41AD-91F0-4417749F3BD2}" type="parTrans" cxnId="{C5FD6CC3-4256-4DEA-A9C6-8A865991512D}">
      <dgm:prSet/>
      <dgm:spPr/>
      <dgm:t>
        <a:bodyPr/>
        <a:lstStyle/>
        <a:p>
          <a:endParaRPr lang="en-US"/>
        </a:p>
      </dgm:t>
    </dgm:pt>
    <dgm:pt modelId="{B06F3123-975B-428D-92B8-E80782AC562E}" type="sibTrans" cxnId="{C5FD6CC3-4256-4DEA-A9C6-8A865991512D}">
      <dgm:prSet/>
      <dgm:spPr/>
      <dgm:t>
        <a:bodyPr/>
        <a:lstStyle/>
        <a:p>
          <a:endParaRPr lang="en-US"/>
        </a:p>
      </dgm:t>
    </dgm:pt>
    <dgm:pt modelId="{87E5D620-358F-49AE-B74F-57FC7D80C135}">
      <dgm:prSet/>
      <dgm:spPr/>
      <dgm:t>
        <a:bodyPr/>
        <a:lstStyle/>
        <a:p>
          <a:pPr>
            <a:lnSpc>
              <a:spcPct val="100000"/>
            </a:lnSpc>
          </a:pPr>
          <a:r>
            <a:rPr lang="it-IT"/>
            <a:t>4. Feedback Loop: Aggiorna l’HUD per scopi di test real time e debug</a:t>
          </a:r>
          <a:endParaRPr lang="en-US"/>
        </a:p>
      </dgm:t>
    </dgm:pt>
    <dgm:pt modelId="{6BB76279-9547-4715-9DFC-E44BE1B5D7E8}" type="parTrans" cxnId="{65444A28-984B-404D-B3ED-FEBB4986A939}">
      <dgm:prSet/>
      <dgm:spPr/>
      <dgm:t>
        <a:bodyPr/>
        <a:lstStyle/>
        <a:p>
          <a:endParaRPr lang="en-US"/>
        </a:p>
      </dgm:t>
    </dgm:pt>
    <dgm:pt modelId="{C1F0252A-1997-4E13-BBD1-4B3DB2A07033}" type="sibTrans" cxnId="{65444A28-984B-404D-B3ED-FEBB4986A939}">
      <dgm:prSet/>
      <dgm:spPr/>
      <dgm:t>
        <a:bodyPr/>
        <a:lstStyle/>
        <a:p>
          <a:endParaRPr lang="en-US"/>
        </a:p>
      </dgm:t>
    </dgm:pt>
    <dgm:pt modelId="{F3482B25-7FEA-6945-A1C6-3E991BBDE591}" type="pres">
      <dgm:prSet presAssocID="{2CB44A8B-219A-4316-BA75-DE3A601DC9DD}" presName="vert0" presStyleCnt="0">
        <dgm:presLayoutVars>
          <dgm:dir/>
          <dgm:animOne val="branch"/>
          <dgm:animLvl val="lvl"/>
        </dgm:presLayoutVars>
      </dgm:prSet>
      <dgm:spPr/>
    </dgm:pt>
    <dgm:pt modelId="{E7454CEF-62FD-DE43-990B-80E56361391C}" type="pres">
      <dgm:prSet presAssocID="{3706B9DB-CA61-4C0F-A536-9195FFAAFC38}" presName="thickLine" presStyleLbl="alignNode1" presStyleIdx="0" presStyleCnt="5"/>
      <dgm:spPr/>
    </dgm:pt>
    <dgm:pt modelId="{F5AAC7FF-3339-0F4B-B9FC-5CE72953C695}" type="pres">
      <dgm:prSet presAssocID="{3706B9DB-CA61-4C0F-A536-9195FFAAFC38}" presName="horz1" presStyleCnt="0"/>
      <dgm:spPr/>
    </dgm:pt>
    <dgm:pt modelId="{D7C151FF-9583-F546-B4A5-4AD2AACC5C17}" type="pres">
      <dgm:prSet presAssocID="{3706B9DB-CA61-4C0F-A536-9195FFAAFC38}" presName="tx1" presStyleLbl="revTx" presStyleIdx="0" presStyleCnt="5"/>
      <dgm:spPr/>
    </dgm:pt>
    <dgm:pt modelId="{13592D82-79C3-5B41-A430-54AB9321ECE0}" type="pres">
      <dgm:prSet presAssocID="{3706B9DB-CA61-4C0F-A536-9195FFAAFC38}" presName="vert1" presStyleCnt="0"/>
      <dgm:spPr/>
    </dgm:pt>
    <dgm:pt modelId="{C2FA2714-EC3F-2847-B59E-9C2313074508}" type="pres">
      <dgm:prSet presAssocID="{80EFDFD8-4970-4ECC-927E-941AEC152008}" presName="thickLine" presStyleLbl="alignNode1" presStyleIdx="1" presStyleCnt="5"/>
      <dgm:spPr/>
    </dgm:pt>
    <dgm:pt modelId="{FB753AF7-99AF-9645-92E8-EDCE6195BCF8}" type="pres">
      <dgm:prSet presAssocID="{80EFDFD8-4970-4ECC-927E-941AEC152008}" presName="horz1" presStyleCnt="0"/>
      <dgm:spPr/>
    </dgm:pt>
    <dgm:pt modelId="{1CBBFB2F-006E-6346-AF99-ECC001A66BB3}" type="pres">
      <dgm:prSet presAssocID="{80EFDFD8-4970-4ECC-927E-941AEC152008}" presName="tx1" presStyleLbl="revTx" presStyleIdx="1" presStyleCnt="5"/>
      <dgm:spPr/>
    </dgm:pt>
    <dgm:pt modelId="{033E7C2C-F2E7-4C47-87CF-83590DA126CA}" type="pres">
      <dgm:prSet presAssocID="{80EFDFD8-4970-4ECC-927E-941AEC152008}" presName="vert1" presStyleCnt="0"/>
      <dgm:spPr/>
    </dgm:pt>
    <dgm:pt modelId="{8962AE99-47BF-754E-91C9-3222CEB5DB65}" type="pres">
      <dgm:prSet presAssocID="{9108780F-2751-4F11-AFA9-4296801FAA73}" presName="thickLine" presStyleLbl="alignNode1" presStyleIdx="2" presStyleCnt="5"/>
      <dgm:spPr/>
    </dgm:pt>
    <dgm:pt modelId="{8B1DF794-3CDC-0A4C-A5D2-B87CF40CE9F3}" type="pres">
      <dgm:prSet presAssocID="{9108780F-2751-4F11-AFA9-4296801FAA73}" presName="horz1" presStyleCnt="0"/>
      <dgm:spPr/>
    </dgm:pt>
    <dgm:pt modelId="{3E4DAF33-B665-AB45-AE75-4B8B8C7E53E3}" type="pres">
      <dgm:prSet presAssocID="{9108780F-2751-4F11-AFA9-4296801FAA73}" presName="tx1" presStyleLbl="revTx" presStyleIdx="2" presStyleCnt="5"/>
      <dgm:spPr/>
    </dgm:pt>
    <dgm:pt modelId="{CBA5EAA2-FF98-E446-A47B-3794FA0AB93F}" type="pres">
      <dgm:prSet presAssocID="{9108780F-2751-4F11-AFA9-4296801FAA73}" presName="vert1" presStyleCnt="0"/>
      <dgm:spPr/>
    </dgm:pt>
    <dgm:pt modelId="{18EE74F1-2BDE-BB4A-BE2E-602E1483EC0F}" type="pres">
      <dgm:prSet presAssocID="{A831A585-031A-477F-9F50-C8A6D27A7AA0}" presName="thickLine" presStyleLbl="alignNode1" presStyleIdx="3" presStyleCnt="5"/>
      <dgm:spPr/>
    </dgm:pt>
    <dgm:pt modelId="{0190FAD3-FE93-D445-93B2-0F31EDC52F35}" type="pres">
      <dgm:prSet presAssocID="{A831A585-031A-477F-9F50-C8A6D27A7AA0}" presName="horz1" presStyleCnt="0"/>
      <dgm:spPr/>
    </dgm:pt>
    <dgm:pt modelId="{6D6BA44E-0C25-824C-A332-34EA33AC6F93}" type="pres">
      <dgm:prSet presAssocID="{A831A585-031A-477F-9F50-C8A6D27A7AA0}" presName="tx1" presStyleLbl="revTx" presStyleIdx="3" presStyleCnt="5"/>
      <dgm:spPr/>
    </dgm:pt>
    <dgm:pt modelId="{146A7F95-7D7D-FE41-BF70-E526868E6B9C}" type="pres">
      <dgm:prSet presAssocID="{A831A585-031A-477F-9F50-C8A6D27A7AA0}" presName="vert1" presStyleCnt="0"/>
      <dgm:spPr/>
    </dgm:pt>
    <dgm:pt modelId="{3465E75E-3D2D-7246-849B-501C59357AB6}" type="pres">
      <dgm:prSet presAssocID="{87E5D620-358F-49AE-B74F-57FC7D80C135}" presName="thickLine" presStyleLbl="alignNode1" presStyleIdx="4" presStyleCnt="5"/>
      <dgm:spPr/>
    </dgm:pt>
    <dgm:pt modelId="{9C8690E1-4E34-9840-8D53-0DA2DD0E5304}" type="pres">
      <dgm:prSet presAssocID="{87E5D620-358F-49AE-B74F-57FC7D80C135}" presName="horz1" presStyleCnt="0"/>
      <dgm:spPr/>
    </dgm:pt>
    <dgm:pt modelId="{A6C0E94B-37E8-414E-B80F-A99878F31647}" type="pres">
      <dgm:prSet presAssocID="{87E5D620-358F-49AE-B74F-57FC7D80C135}" presName="tx1" presStyleLbl="revTx" presStyleIdx="4" presStyleCnt="5"/>
      <dgm:spPr/>
    </dgm:pt>
    <dgm:pt modelId="{EB0FD235-4573-104F-BEB5-8F4C13EB9917}" type="pres">
      <dgm:prSet presAssocID="{87E5D620-358F-49AE-B74F-57FC7D80C135}" presName="vert1" presStyleCnt="0"/>
      <dgm:spPr/>
    </dgm:pt>
  </dgm:ptLst>
  <dgm:cxnLst>
    <dgm:cxn modelId="{DEA9E414-EF02-9946-89EF-C45C08D7E61B}" type="presOf" srcId="{87E5D620-358F-49AE-B74F-57FC7D80C135}" destId="{A6C0E94B-37E8-414E-B80F-A99878F31647}" srcOrd="0" destOrd="0" presId="urn:microsoft.com/office/officeart/2008/layout/LinedList"/>
    <dgm:cxn modelId="{71473F1C-D0FC-4491-8758-A4853A239A97}" srcId="{2CB44A8B-219A-4316-BA75-DE3A601DC9DD}" destId="{80EFDFD8-4970-4ECC-927E-941AEC152008}" srcOrd="1" destOrd="0" parTransId="{8C0B03F8-1185-408F-8C31-02FC5993F303}" sibTransId="{21A9C6A6-1A82-4082-AB80-235B0FE75706}"/>
    <dgm:cxn modelId="{65444A28-984B-404D-B3ED-FEBB4986A939}" srcId="{2CB44A8B-219A-4316-BA75-DE3A601DC9DD}" destId="{87E5D620-358F-49AE-B74F-57FC7D80C135}" srcOrd="4" destOrd="0" parTransId="{6BB76279-9547-4715-9DFC-E44BE1B5D7E8}" sibTransId="{C1F0252A-1997-4E13-BBD1-4B3DB2A07033}"/>
    <dgm:cxn modelId="{D33DDF45-78AF-3147-A38F-B52C75671E45}" type="presOf" srcId="{A831A585-031A-477F-9F50-C8A6D27A7AA0}" destId="{6D6BA44E-0C25-824C-A332-34EA33AC6F93}" srcOrd="0" destOrd="0" presId="urn:microsoft.com/office/officeart/2008/layout/LinedList"/>
    <dgm:cxn modelId="{6C787E46-1848-48CB-93B4-74832B8CE7B5}" srcId="{2CB44A8B-219A-4316-BA75-DE3A601DC9DD}" destId="{3706B9DB-CA61-4C0F-A536-9195FFAAFC38}" srcOrd="0" destOrd="0" parTransId="{A4B583B8-69A3-4713-8938-000A00B67869}" sibTransId="{F11AFEDD-E92B-4DD7-BA8D-652C78EAEBEC}"/>
    <dgm:cxn modelId="{897EBE6B-D76F-4E7A-B444-93A617D059BD}" srcId="{2CB44A8B-219A-4316-BA75-DE3A601DC9DD}" destId="{9108780F-2751-4F11-AFA9-4296801FAA73}" srcOrd="2" destOrd="0" parTransId="{73A43325-AAAE-4A6A-AA49-4231FDCA5F20}" sibTransId="{8F733992-AB7F-4B76-841B-B9D33C5BE356}"/>
    <dgm:cxn modelId="{9CDEFE6B-5CA8-9748-A587-FDBC4AC202A0}" type="presOf" srcId="{80EFDFD8-4970-4ECC-927E-941AEC152008}" destId="{1CBBFB2F-006E-6346-AF99-ECC001A66BB3}" srcOrd="0" destOrd="0" presId="urn:microsoft.com/office/officeart/2008/layout/LinedList"/>
    <dgm:cxn modelId="{3DF45E72-589B-1D4A-82F6-FE3792650B3C}" type="presOf" srcId="{9108780F-2751-4F11-AFA9-4296801FAA73}" destId="{3E4DAF33-B665-AB45-AE75-4B8B8C7E53E3}" srcOrd="0" destOrd="0" presId="urn:microsoft.com/office/officeart/2008/layout/LinedList"/>
    <dgm:cxn modelId="{22B643A4-1006-3A40-A98E-8110BC6F95F7}" type="presOf" srcId="{3706B9DB-CA61-4C0F-A536-9195FFAAFC38}" destId="{D7C151FF-9583-F546-B4A5-4AD2AACC5C17}" srcOrd="0" destOrd="0" presId="urn:microsoft.com/office/officeart/2008/layout/LinedList"/>
    <dgm:cxn modelId="{C5FD6CC3-4256-4DEA-A9C6-8A865991512D}" srcId="{2CB44A8B-219A-4316-BA75-DE3A601DC9DD}" destId="{A831A585-031A-477F-9F50-C8A6D27A7AA0}" srcOrd="3" destOrd="0" parTransId="{946D2C6F-6132-41AD-91F0-4417749F3BD2}" sibTransId="{B06F3123-975B-428D-92B8-E80782AC562E}"/>
    <dgm:cxn modelId="{5B86D2E2-6123-4640-9E95-DB2188BBCB5B}" type="presOf" srcId="{2CB44A8B-219A-4316-BA75-DE3A601DC9DD}" destId="{F3482B25-7FEA-6945-A1C6-3E991BBDE591}" srcOrd="0" destOrd="0" presId="urn:microsoft.com/office/officeart/2008/layout/LinedList"/>
    <dgm:cxn modelId="{89F0DCD0-112E-E240-8A19-FDEFE372FB70}" type="presParOf" srcId="{F3482B25-7FEA-6945-A1C6-3E991BBDE591}" destId="{E7454CEF-62FD-DE43-990B-80E56361391C}" srcOrd="0" destOrd="0" presId="urn:microsoft.com/office/officeart/2008/layout/LinedList"/>
    <dgm:cxn modelId="{F7ED96F7-6E6A-0A42-B55E-B91D9AC08820}" type="presParOf" srcId="{F3482B25-7FEA-6945-A1C6-3E991BBDE591}" destId="{F5AAC7FF-3339-0F4B-B9FC-5CE72953C695}" srcOrd="1" destOrd="0" presId="urn:microsoft.com/office/officeart/2008/layout/LinedList"/>
    <dgm:cxn modelId="{4A816093-EF4B-7049-A5C1-C86BD08D120A}" type="presParOf" srcId="{F5AAC7FF-3339-0F4B-B9FC-5CE72953C695}" destId="{D7C151FF-9583-F546-B4A5-4AD2AACC5C17}" srcOrd="0" destOrd="0" presId="urn:microsoft.com/office/officeart/2008/layout/LinedList"/>
    <dgm:cxn modelId="{05BBEC96-6877-EC4D-8E4A-B8E7B2B43E12}" type="presParOf" srcId="{F5AAC7FF-3339-0F4B-B9FC-5CE72953C695}" destId="{13592D82-79C3-5B41-A430-54AB9321ECE0}" srcOrd="1" destOrd="0" presId="urn:microsoft.com/office/officeart/2008/layout/LinedList"/>
    <dgm:cxn modelId="{AD760DB9-49C1-8845-88F9-C6088D40B577}" type="presParOf" srcId="{F3482B25-7FEA-6945-A1C6-3E991BBDE591}" destId="{C2FA2714-EC3F-2847-B59E-9C2313074508}" srcOrd="2" destOrd="0" presId="urn:microsoft.com/office/officeart/2008/layout/LinedList"/>
    <dgm:cxn modelId="{6781B724-40AD-4945-8144-AE61D1582A58}" type="presParOf" srcId="{F3482B25-7FEA-6945-A1C6-3E991BBDE591}" destId="{FB753AF7-99AF-9645-92E8-EDCE6195BCF8}" srcOrd="3" destOrd="0" presId="urn:microsoft.com/office/officeart/2008/layout/LinedList"/>
    <dgm:cxn modelId="{600177DB-68F2-7047-9567-515CD536B747}" type="presParOf" srcId="{FB753AF7-99AF-9645-92E8-EDCE6195BCF8}" destId="{1CBBFB2F-006E-6346-AF99-ECC001A66BB3}" srcOrd="0" destOrd="0" presId="urn:microsoft.com/office/officeart/2008/layout/LinedList"/>
    <dgm:cxn modelId="{07888E69-5333-114A-9CD5-326277AA073D}" type="presParOf" srcId="{FB753AF7-99AF-9645-92E8-EDCE6195BCF8}" destId="{033E7C2C-F2E7-4C47-87CF-83590DA126CA}" srcOrd="1" destOrd="0" presId="urn:microsoft.com/office/officeart/2008/layout/LinedList"/>
    <dgm:cxn modelId="{6502FBA0-389C-A64B-8DF1-204ECD4B1C97}" type="presParOf" srcId="{F3482B25-7FEA-6945-A1C6-3E991BBDE591}" destId="{8962AE99-47BF-754E-91C9-3222CEB5DB65}" srcOrd="4" destOrd="0" presId="urn:microsoft.com/office/officeart/2008/layout/LinedList"/>
    <dgm:cxn modelId="{4E26ACA7-50F7-DE43-A4D2-8890779AFE3F}" type="presParOf" srcId="{F3482B25-7FEA-6945-A1C6-3E991BBDE591}" destId="{8B1DF794-3CDC-0A4C-A5D2-B87CF40CE9F3}" srcOrd="5" destOrd="0" presId="urn:microsoft.com/office/officeart/2008/layout/LinedList"/>
    <dgm:cxn modelId="{E17812E7-3AB2-DA48-A1D2-B465235D4AE7}" type="presParOf" srcId="{8B1DF794-3CDC-0A4C-A5D2-B87CF40CE9F3}" destId="{3E4DAF33-B665-AB45-AE75-4B8B8C7E53E3}" srcOrd="0" destOrd="0" presId="urn:microsoft.com/office/officeart/2008/layout/LinedList"/>
    <dgm:cxn modelId="{DA936ABE-370E-8E47-A870-99238BBBCD69}" type="presParOf" srcId="{8B1DF794-3CDC-0A4C-A5D2-B87CF40CE9F3}" destId="{CBA5EAA2-FF98-E446-A47B-3794FA0AB93F}" srcOrd="1" destOrd="0" presId="urn:microsoft.com/office/officeart/2008/layout/LinedList"/>
    <dgm:cxn modelId="{CDFD49DD-DD89-EF49-A11E-38C69A44D6C6}" type="presParOf" srcId="{F3482B25-7FEA-6945-A1C6-3E991BBDE591}" destId="{18EE74F1-2BDE-BB4A-BE2E-602E1483EC0F}" srcOrd="6" destOrd="0" presId="urn:microsoft.com/office/officeart/2008/layout/LinedList"/>
    <dgm:cxn modelId="{57661DB0-F86E-F34D-823A-E8D10E1F8A7B}" type="presParOf" srcId="{F3482B25-7FEA-6945-A1C6-3E991BBDE591}" destId="{0190FAD3-FE93-D445-93B2-0F31EDC52F35}" srcOrd="7" destOrd="0" presId="urn:microsoft.com/office/officeart/2008/layout/LinedList"/>
    <dgm:cxn modelId="{BD67EBB9-9BF9-6F47-A3EB-FAD780C4BD1C}" type="presParOf" srcId="{0190FAD3-FE93-D445-93B2-0F31EDC52F35}" destId="{6D6BA44E-0C25-824C-A332-34EA33AC6F93}" srcOrd="0" destOrd="0" presId="urn:microsoft.com/office/officeart/2008/layout/LinedList"/>
    <dgm:cxn modelId="{B8365413-E9E7-C845-909A-22F8F61F073E}" type="presParOf" srcId="{0190FAD3-FE93-D445-93B2-0F31EDC52F35}" destId="{146A7F95-7D7D-FE41-BF70-E526868E6B9C}" srcOrd="1" destOrd="0" presId="urn:microsoft.com/office/officeart/2008/layout/LinedList"/>
    <dgm:cxn modelId="{451E48ED-FD0D-254E-A2E0-FB31B48CE2B6}" type="presParOf" srcId="{F3482B25-7FEA-6945-A1C6-3E991BBDE591}" destId="{3465E75E-3D2D-7246-849B-501C59357AB6}" srcOrd="8" destOrd="0" presId="urn:microsoft.com/office/officeart/2008/layout/LinedList"/>
    <dgm:cxn modelId="{8F04680A-5F81-C44D-8059-36920E1A623C}" type="presParOf" srcId="{F3482B25-7FEA-6945-A1C6-3E991BBDE591}" destId="{9C8690E1-4E34-9840-8D53-0DA2DD0E5304}" srcOrd="9" destOrd="0" presId="urn:microsoft.com/office/officeart/2008/layout/LinedList"/>
    <dgm:cxn modelId="{EB9355CE-492B-5746-83C0-94F39FA52C1A}" type="presParOf" srcId="{9C8690E1-4E34-9840-8D53-0DA2DD0E5304}" destId="{A6C0E94B-37E8-414E-B80F-A99878F31647}" srcOrd="0" destOrd="0" presId="urn:microsoft.com/office/officeart/2008/layout/LinedList"/>
    <dgm:cxn modelId="{12209232-7A8F-8B41-97E5-7F6615B52F6A}" type="presParOf" srcId="{9C8690E1-4E34-9840-8D53-0DA2DD0E5304}" destId="{EB0FD235-4573-104F-BEB5-8F4C13EB991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866EE3-7A75-4480-B8E5-37B20311213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109339F-13D0-44A1-BAA7-1F755CAAA879}">
      <dgm:prSet/>
      <dgm:spPr/>
      <dgm:t>
        <a:bodyPr/>
        <a:lstStyle/>
        <a:p>
          <a:pPr>
            <a:lnSpc>
              <a:spcPct val="100000"/>
            </a:lnSpc>
          </a:pPr>
          <a:r>
            <a:rPr lang="it-IT" dirty="0"/>
            <a:t>Inizializzazione Hardware: Accesso diretto al buffer video (cv2.VideoCapture).</a:t>
          </a:r>
          <a:endParaRPr lang="en-US" dirty="0"/>
        </a:p>
      </dgm:t>
    </dgm:pt>
    <dgm:pt modelId="{9CDF6977-EB4D-4505-9C9E-38297173D5BF}" type="parTrans" cxnId="{548964CF-A03A-4C93-9492-ACAF25620043}">
      <dgm:prSet/>
      <dgm:spPr/>
      <dgm:t>
        <a:bodyPr/>
        <a:lstStyle/>
        <a:p>
          <a:endParaRPr lang="en-US"/>
        </a:p>
      </dgm:t>
    </dgm:pt>
    <dgm:pt modelId="{1E52CD6B-C65F-4A94-B85D-7204FB570234}" type="sibTrans" cxnId="{548964CF-A03A-4C93-9492-ACAF25620043}">
      <dgm:prSet/>
      <dgm:spPr/>
      <dgm:t>
        <a:bodyPr/>
        <a:lstStyle/>
        <a:p>
          <a:endParaRPr lang="en-US"/>
        </a:p>
      </dgm:t>
    </dgm:pt>
    <dgm:pt modelId="{B74B6AFF-91FC-4EE2-AF03-64D831F616AC}">
      <dgm:prSet/>
      <dgm:spPr/>
      <dgm:t>
        <a:bodyPr/>
        <a:lstStyle/>
        <a:p>
          <a:pPr>
            <a:lnSpc>
              <a:spcPct val="100000"/>
            </a:lnSpc>
          </a:pPr>
          <a:r>
            <a:rPr lang="it-IT"/>
            <a:t>Mirroring (Effetto Specchio): Inversione asse orizzontale (cv2.flip) fondamentale per la coordinazione occhio-mano dell'utente.</a:t>
          </a:r>
          <a:endParaRPr lang="en-US"/>
        </a:p>
      </dgm:t>
    </dgm:pt>
    <dgm:pt modelId="{4BB86D29-5618-4DED-A0FE-3EBA1C503E36}" type="parTrans" cxnId="{B46E5001-E588-4609-9221-C54546238AD3}">
      <dgm:prSet/>
      <dgm:spPr/>
      <dgm:t>
        <a:bodyPr/>
        <a:lstStyle/>
        <a:p>
          <a:endParaRPr lang="en-US"/>
        </a:p>
      </dgm:t>
    </dgm:pt>
    <dgm:pt modelId="{7105FAFE-0C8F-4806-BDB2-3B7EB2F2DCA3}" type="sibTrans" cxnId="{B46E5001-E588-4609-9221-C54546238AD3}">
      <dgm:prSet/>
      <dgm:spPr/>
      <dgm:t>
        <a:bodyPr/>
        <a:lstStyle/>
        <a:p>
          <a:endParaRPr lang="en-US"/>
        </a:p>
      </dgm:t>
    </dgm:pt>
    <dgm:pt modelId="{A29E4F22-E906-49D8-A0D6-4DE040DBE8F0}">
      <dgm:prSet/>
      <dgm:spPr/>
      <dgm:t>
        <a:bodyPr/>
        <a:lstStyle/>
        <a:p>
          <a:pPr>
            <a:lnSpc>
              <a:spcPct val="100000"/>
            </a:lnSpc>
          </a:pPr>
          <a:r>
            <a:rPr lang="it-IT"/>
            <a:t>Conversione Colore: Passaggio obbligato da BGR (OpenCV) a RGB (MediaPipe) per corretta interpretazione di ombre e colori.</a:t>
          </a:r>
          <a:endParaRPr lang="en-US"/>
        </a:p>
      </dgm:t>
    </dgm:pt>
    <dgm:pt modelId="{7F885297-A9E9-49E0-8251-4D7D74AD5CAF}" type="parTrans" cxnId="{CCC15904-7864-48FB-892A-F16CE686EE57}">
      <dgm:prSet/>
      <dgm:spPr/>
      <dgm:t>
        <a:bodyPr/>
        <a:lstStyle/>
        <a:p>
          <a:endParaRPr lang="en-US"/>
        </a:p>
      </dgm:t>
    </dgm:pt>
    <dgm:pt modelId="{76256E62-EE68-48A1-9106-B9DC0B37D2C0}" type="sibTrans" cxnId="{CCC15904-7864-48FB-892A-F16CE686EE57}">
      <dgm:prSet/>
      <dgm:spPr/>
      <dgm:t>
        <a:bodyPr/>
        <a:lstStyle/>
        <a:p>
          <a:endParaRPr lang="en-US"/>
        </a:p>
      </dgm:t>
    </dgm:pt>
    <dgm:pt modelId="{EF2E2728-3D67-4E9A-BC6C-6CF0A777E989}" type="pres">
      <dgm:prSet presAssocID="{7A866EE3-7A75-4480-B8E5-37B203112133}" presName="root" presStyleCnt="0">
        <dgm:presLayoutVars>
          <dgm:dir/>
          <dgm:resizeHandles val="exact"/>
        </dgm:presLayoutVars>
      </dgm:prSet>
      <dgm:spPr/>
    </dgm:pt>
    <dgm:pt modelId="{E558ECB4-B420-4488-B5D1-8BF845BF05E2}" type="pres">
      <dgm:prSet presAssocID="{A109339F-13D0-44A1-BAA7-1F755CAAA879}" presName="compNode" presStyleCnt="0"/>
      <dgm:spPr/>
    </dgm:pt>
    <dgm:pt modelId="{EE46B4CD-C6BD-4EFE-987D-20A5900D98A3}" type="pres">
      <dgm:prSet presAssocID="{A109339F-13D0-44A1-BAA7-1F755CAAA879}" presName="bgRect" presStyleLbl="bgShp" presStyleIdx="0" presStyleCnt="3" custLinFactNeighborX="-2902" custLinFactNeighborY="1495"/>
      <dgm:spPr/>
    </dgm:pt>
    <dgm:pt modelId="{7E2172E4-8108-405D-9AE7-FCDC78328178}" type="pres">
      <dgm:prSet presAssocID="{A109339F-13D0-44A1-BAA7-1F755CAAA879}" presName="iconRect" presStyleLbl="node1" presStyleIdx="0" presStyleCnt="3" custLinFactNeighborX="-2295" custLinFactNeighborY="481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706EBC23-6E0E-4F7D-A115-7BA63FAB9F52}" type="pres">
      <dgm:prSet presAssocID="{A109339F-13D0-44A1-BAA7-1F755CAAA879}" presName="spaceRect" presStyleCnt="0"/>
      <dgm:spPr/>
    </dgm:pt>
    <dgm:pt modelId="{6F9EE567-9241-46C1-8BB7-636C78F3FAEB}" type="pres">
      <dgm:prSet presAssocID="{A109339F-13D0-44A1-BAA7-1F755CAAA879}" presName="parTx" presStyleLbl="revTx" presStyleIdx="0" presStyleCnt="3">
        <dgm:presLayoutVars>
          <dgm:chMax val="0"/>
          <dgm:chPref val="0"/>
        </dgm:presLayoutVars>
      </dgm:prSet>
      <dgm:spPr/>
    </dgm:pt>
    <dgm:pt modelId="{74330AFB-F938-4F37-AF6F-DDEE9982CF45}" type="pres">
      <dgm:prSet presAssocID="{1E52CD6B-C65F-4A94-B85D-7204FB570234}" presName="sibTrans" presStyleCnt="0"/>
      <dgm:spPr/>
    </dgm:pt>
    <dgm:pt modelId="{A844CED6-F580-4374-84C1-855536D7C1A6}" type="pres">
      <dgm:prSet presAssocID="{B74B6AFF-91FC-4EE2-AF03-64D831F616AC}" presName="compNode" presStyleCnt="0"/>
      <dgm:spPr/>
    </dgm:pt>
    <dgm:pt modelId="{7ADEB6D4-BFF1-4320-9294-CE9AE9455908}" type="pres">
      <dgm:prSet presAssocID="{B74B6AFF-91FC-4EE2-AF03-64D831F616AC}" presName="bgRect" presStyleLbl="bgShp" presStyleIdx="1" presStyleCnt="3" custLinFactNeighborX="-11689" custLinFactNeighborY="1131"/>
      <dgm:spPr/>
    </dgm:pt>
    <dgm:pt modelId="{BB186363-2933-4E2E-A30B-B7EF051AC198}" type="pres">
      <dgm:prSet presAssocID="{B74B6AFF-91FC-4EE2-AF03-64D831F616AC}" presName="iconRect" presStyleLbl="node1" presStyleIdx="1"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547FE6F-BA6E-43A9-87B7-BB9F249F2529}" type="pres">
      <dgm:prSet presAssocID="{B74B6AFF-91FC-4EE2-AF03-64D831F616AC}" presName="spaceRect" presStyleCnt="0"/>
      <dgm:spPr/>
    </dgm:pt>
    <dgm:pt modelId="{9ABF4E8D-3E68-4F76-919D-37E134953ADF}" type="pres">
      <dgm:prSet presAssocID="{B74B6AFF-91FC-4EE2-AF03-64D831F616AC}" presName="parTx" presStyleLbl="revTx" presStyleIdx="1" presStyleCnt="3">
        <dgm:presLayoutVars>
          <dgm:chMax val="0"/>
          <dgm:chPref val="0"/>
        </dgm:presLayoutVars>
      </dgm:prSet>
      <dgm:spPr/>
    </dgm:pt>
    <dgm:pt modelId="{F063FB85-99C7-4522-8F53-052AFFFA4FAF}" type="pres">
      <dgm:prSet presAssocID="{7105FAFE-0C8F-4806-BDB2-3B7EB2F2DCA3}" presName="sibTrans" presStyleCnt="0"/>
      <dgm:spPr/>
    </dgm:pt>
    <dgm:pt modelId="{B165A8D7-4E74-42DD-BCF1-F6B004F96C37}" type="pres">
      <dgm:prSet presAssocID="{A29E4F22-E906-49D8-A0D6-4DE040DBE8F0}" presName="compNode" presStyleCnt="0"/>
      <dgm:spPr/>
    </dgm:pt>
    <dgm:pt modelId="{6C5F6C06-B2B5-4E74-927B-3735527667D0}" type="pres">
      <dgm:prSet presAssocID="{A29E4F22-E906-49D8-A0D6-4DE040DBE8F0}" presName="bgRect" presStyleLbl="bgShp" presStyleIdx="2" presStyleCnt="3"/>
      <dgm:spPr/>
    </dgm:pt>
    <dgm:pt modelId="{0042D2C2-1703-460B-A56C-E01CFBD038BB}" type="pres">
      <dgm:prSet presAssocID="{A29E4F22-E906-49D8-A0D6-4DE040DBE8F0}" presName="iconRect" presStyleLbl="node1" presStyleIdx="2"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reccia a destra con riempimento a tinta unita"/>
        </a:ext>
      </dgm:extLst>
    </dgm:pt>
    <dgm:pt modelId="{762845B7-F8DF-4843-A777-989034F5738F}" type="pres">
      <dgm:prSet presAssocID="{A29E4F22-E906-49D8-A0D6-4DE040DBE8F0}" presName="spaceRect" presStyleCnt="0"/>
      <dgm:spPr/>
    </dgm:pt>
    <dgm:pt modelId="{4849C82B-3170-4AE8-8974-09000A1D7951}" type="pres">
      <dgm:prSet presAssocID="{A29E4F22-E906-49D8-A0D6-4DE040DBE8F0}" presName="parTx" presStyleLbl="revTx" presStyleIdx="2" presStyleCnt="3">
        <dgm:presLayoutVars>
          <dgm:chMax val="0"/>
          <dgm:chPref val="0"/>
        </dgm:presLayoutVars>
      </dgm:prSet>
      <dgm:spPr/>
    </dgm:pt>
  </dgm:ptLst>
  <dgm:cxnLst>
    <dgm:cxn modelId="{B46E5001-E588-4609-9221-C54546238AD3}" srcId="{7A866EE3-7A75-4480-B8E5-37B203112133}" destId="{B74B6AFF-91FC-4EE2-AF03-64D831F616AC}" srcOrd="1" destOrd="0" parTransId="{4BB86D29-5618-4DED-A0FE-3EBA1C503E36}" sibTransId="{7105FAFE-0C8F-4806-BDB2-3B7EB2F2DCA3}"/>
    <dgm:cxn modelId="{CCC15904-7864-48FB-892A-F16CE686EE57}" srcId="{7A866EE3-7A75-4480-B8E5-37B203112133}" destId="{A29E4F22-E906-49D8-A0D6-4DE040DBE8F0}" srcOrd="2" destOrd="0" parTransId="{7F885297-A9E9-49E0-8251-4D7D74AD5CAF}" sibTransId="{76256E62-EE68-48A1-9106-B9DC0B37D2C0}"/>
    <dgm:cxn modelId="{1301DF8D-C1A9-4368-A888-EB5530B4E285}" type="presOf" srcId="{A109339F-13D0-44A1-BAA7-1F755CAAA879}" destId="{6F9EE567-9241-46C1-8BB7-636C78F3FAEB}" srcOrd="0" destOrd="0" presId="urn:microsoft.com/office/officeart/2018/2/layout/IconVerticalSolidList"/>
    <dgm:cxn modelId="{4EB8E39B-FE40-4064-BBF6-24E3E145735C}" type="presOf" srcId="{B74B6AFF-91FC-4EE2-AF03-64D831F616AC}" destId="{9ABF4E8D-3E68-4F76-919D-37E134953ADF}" srcOrd="0" destOrd="0" presId="urn:microsoft.com/office/officeart/2018/2/layout/IconVerticalSolidList"/>
    <dgm:cxn modelId="{576520CA-71EA-453B-A7DE-B30B035D1283}" type="presOf" srcId="{7A866EE3-7A75-4480-B8E5-37B203112133}" destId="{EF2E2728-3D67-4E9A-BC6C-6CF0A777E989}" srcOrd="0" destOrd="0" presId="urn:microsoft.com/office/officeart/2018/2/layout/IconVerticalSolidList"/>
    <dgm:cxn modelId="{548964CF-A03A-4C93-9492-ACAF25620043}" srcId="{7A866EE3-7A75-4480-B8E5-37B203112133}" destId="{A109339F-13D0-44A1-BAA7-1F755CAAA879}" srcOrd="0" destOrd="0" parTransId="{9CDF6977-EB4D-4505-9C9E-38297173D5BF}" sibTransId="{1E52CD6B-C65F-4A94-B85D-7204FB570234}"/>
    <dgm:cxn modelId="{DFAFFFFD-2F98-4389-8DB0-17925DF44888}" type="presOf" srcId="{A29E4F22-E906-49D8-A0D6-4DE040DBE8F0}" destId="{4849C82B-3170-4AE8-8974-09000A1D7951}" srcOrd="0" destOrd="0" presId="urn:microsoft.com/office/officeart/2018/2/layout/IconVerticalSolidList"/>
    <dgm:cxn modelId="{9CECF162-21A1-48AE-9857-2A6BAA1DDCD6}" type="presParOf" srcId="{EF2E2728-3D67-4E9A-BC6C-6CF0A777E989}" destId="{E558ECB4-B420-4488-B5D1-8BF845BF05E2}" srcOrd="0" destOrd="0" presId="urn:microsoft.com/office/officeart/2018/2/layout/IconVerticalSolidList"/>
    <dgm:cxn modelId="{92F27A36-4235-450B-8875-53DE934A2E2F}" type="presParOf" srcId="{E558ECB4-B420-4488-B5D1-8BF845BF05E2}" destId="{EE46B4CD-C6BD-4EFE-987D-20A5900D98A3}" srcOrd="0" destOrd="0" presId="urn:microsoft.com/office/officeart/2018/2/layout/IconVerticalSolidList"/>
    <dgm:cxn modelId="{A8A695AE-8546-4D45-AED8-794639A61FF2}" type="presParOf" srcId="{E558ECB4-B420-4488-B5D1-8BF845BF05E2}" destId="{7E2172E4-8108-405D-9AE7-FCDC78328178}" srcOrd="1" destOrd="0" presId="urn:microsoft.com/office/officeart/2018/2/layout/IconVerticalSolidList"/>
    <dgm:cxn modelId="{72CF4FB1-6DD0-4CC9-8F29-C4BE8326E136}" type="presParOf" srcId="{E558ECB4-B420-4488-B5D1-8BF845BF05E2}" destId="{706EBC23-6E0E-4F7D-A115-7BA63FAB9F52}" srcOrd="2" destOrd="0" presId="urn:microsoft.com/office/officeart/2018/2/layout/IconVerticalSolidList"/>
    <dgm:cxn modelId="{652F57C5-A69E-415C-B5D4-BCFA942C5943}" type="presParOf" srcId="{E558ECB4-B420-4488-B5D1-8BF845BF05E2}" destId="{6F9EE567-9241-46C1-8BB7-636C78F3FAEB}" srcOrd="3" destOrd="0" presId="urn:microsoft.com/office/officeart/2018/2/layout/IconVerticalSolidList"/>
    <dgm:cxn modelId="{CFDD952B-6139-4055-A2C3-9A7F8A25BA36}" type="presParOf" srcId="{EF2E2728-3D67-4E9A-BC6C-6CF0A777E989}" destId="{74330AFB-F938-4F37-AF6F-DDEE9982CF45}" srcOrd="1" destOrd="0" presId="urn:microsoft.com/office/officeart/2018/2/layout/IconVerticalSolidList"/>
    <dgm:cxn modelId="{3B5BB184-4226-4E75-AB4F-4B659D925166}" type="presParOf" srcId="{EF2E2728-3D67-4E9A-BC6C-6CF0A777E989}" destId="{A844CED6-F580-4374-84C1-855536D7C1A6}" srcOrd="2" destOrd="0" presId="urn:microsoft.com/office/officeart/2018/2/layout/IconVerticalSolidList"/>
    <dgm:cxn modelId="{A01C3748-789C-42DB-A39B-FBC52911F3E4}" type="presParOf" srcId="{A844CED6-F580-4374-84C1-855536D7C1A6}" destId="{7ADEB6D4-BFF1-4320-9294-CE9AE9455908}" srcOrd="0" destOrd="0" presId="urn:microsoft.com/office/officeart/2018/2/layout/IconVerticalSolidList"/>
    <dgm:cxn modelId="{706B070E-6DA5-416D-88ED-73288EC4239E}" type="presParOf" srcId="{A844CED6-F580-4374-84C1-855536D7C1A6}" destId="{BB186363-2933-4E2E-A30B-B7EF051AC198}" srcOrd="1" destOrd="0" presId="urn:microsoft.com/office/officeart/2018/2/layout/IconVerticalSolidList"/>
    <dgm:cxn modelId="{2F0D622E-0619-4F4F-8338-7EBD1BB06BE6}" type="presParOf" srcId="{A844CED6-F580-4374-84C1-855536D7C1A6}" destId="{6547FE6F-BA6E-43A9-87B7-BB9F249F2529}" srcOrd="2" destOrd="0" presId="urn:microsoft.com/office/officeart/2018/2/layout/IconVerticalSolidList"/>
    <dgm:cxn modelId="{3FE009C8-F76C-41CF-BD3B-D564990745CD}" type="presParOf" srcId="{A844CED6-F580-4374-84C1-855536D7C1A6}" destId="{9ABF4E8D-3E68-4F76-919D-37E134953ADF}" srcOrd="3" destOrd="0" presId="urn:microsoft.com/office/officeart/2018/2/layout/IconVerticalSolidList"/>
    <dgm:cxn modelId="{F8D5C597-BD98-40F9-AD65-7514D8B49CC4}" type="presParOf" srcId="{EF2E2728-3D67-4E9A-BC6C-6CF0A777E989}" destId="{F063FB85-99C7-4522-8F53-052AFFFA4FAF}" srcOrd="3" destOrd="0" presId="urn:microsoft.com/office/officeart/2018/2/layout/IconVerticalSolidList"/>
    <dgm:cxn modelId="{1DDBE821-15C2-4B7E-86BC-24EF61D6AFDB}" type="presParOf" srcId="{EF2E2728-3D67-4E9A-BC6C-6CF0A777E989}" destId="{B165A8D7-4E74-42DD-BCF1-F6B004F96C37}" srcOrd="4" destOrd="0" presId="urn:microsoft.com/office/officeart/2018/2/layout/IconVerticalSolidList"/>
    <dgm:cxn modelId="{0211EA8C-B00E-44A3-BD1E-0F28F45D42E6}" type="presParOf" srcId="{B165A8D7-4E74-42DD-BCF1-F6B004F96C37}" destId="{6C5F6C06-B2B5-4E74-927B-3735527667D0}" srcOrd="0" destOrd="0" presId="urn:microsoft.com/office/officeart/2018/2/layout/IconVerticalSolidList"/>
    <dgm:cxn modelId="{96EE0628-A106-4B4F-8DB1-6CDBDC207C46}" type="presParOf" srcId="{B165A8D7-4E74-42DD-BCF1-F6B004F96C37}" destId="{0042D2C2-1703-460B-A56C-E01CFBD038BB}" srcOrd="1" destOrd="0" presId="urn:microsoft.com/office/officeart/2018/2/layout/IconVerticalSolidList"/>
    <dgm:cxn modelId="{B845FDB7-029B-4205-9BEC-9B1EE0597E90}" type="presParOf" srcId="{B165A8D7-4E74-42DD-BCF1-F6B004F96C37}" destId="{762845B7-F8DF-4843-A777-989034F5738F}" srcOrd="2" destOrd="0" presId="urn:microsoft.com/office/officeart/2018/2/layout/IconVerticalSolidList"/>
    <dgm:cxn modelId="{AF2E4987-B839-4F61-B6D0-DEDFF65A1148}" type="presParOf" srcId="{B165A8D7-4E74-42DD-BCF1-F6B004F96C37}" destId="{4849C82B-3170-4AE8-8974-09000A1D795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434351-7E18-42FC-9519-D247D0D2DE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B5A6F0-5247-4756-A553-2B5DF0E3BA57}">
      <dgm:prSet/>
      <dgm:spPr/>
      <dgm:t>
        <a:bodyPr/>
        <a:lstStyle/>
        <a:p>
          <a:r>
            <a:rPr lang="it-IT"/>
            <a:t>Generazione mesh 3D densa (468 landmarks).</a:t>
          </a:r>
          <a:endParaRPr lang="en-US"/>
        </a:p>
      </dgm:t>
    </dgm:pt>
    <dgm:pt modelId="{44A521E6-22E1-4825-8DC5-D479DB37CFC0}" type="parTrans" cxnId="{42C0F3A5-92F6-41DF-AF6E-F7FF38791808}">
      <dgm:prSet/>
      <dgm:spPr/>
      <dgm:t>
        <a:bodyPr/>
        <a:lstStyle/>
        <a:p>
          <a:endParaRPr lang="en-US"/>
        </a:p>
      </dgm:t>
    </dgm:pt>
    <dgm:pt modelId="{DB53F41A-8BBD-4E79-9706-E8E845985CC1}" type="sibTrans" cxnId="{42C0F3A5-92F6-41DF-AF6E-F7FF38791808}">
      <dgm:prSet/>
      <dgm:spPr/>
      <dgm:t>
        <a:bodyPr/>
        <a:lstStyle/>
        <a:p>
          <a:endParaRPr lang="en-US"/>
        </a:p>
      </dgm:t>
    </dgm:pt>
    <dgm:pt modelId="{8F91D816-CB73-43A8-AEF1-7BDAD728B35B}">
      <dgm:prSet/>
      <dgm:spPr/>
      <dgm:t>
        <a:bodyPr/>
        <a:lstStyle/>
        <a:p>
          <a:r>
            <a:rPr lang="it-IT"/>
            <a:t>Estrazione Granulare: Isolamento vettori geometrici di iride e pupilla.</a:t>
          </a:r>
          <a:endParaRPr lang="en-US"/>
        </a:p>
      </dgm:t>
    </dgm:pt>
    <dgm:pt modelId="{D5DE4E97-0A67-473D-89EC-A2ED53FF0203}" type="parTrans" cxnId="{3B4FF631-CAF3-4AC3-B054-9D45629C6EA6}">
      <dgm:prSet/>
      <dgm:spPr/>
      <dgm:t>
        <a:bodyPr/>
        <a:lstStyle/>
        <a:p>
          <a:endParaRPr lang="en-US"/>
        </a:p>
      </dgm:t>
    </dgm:pt>
    <dgm:pt modelId="{3F00E9E2-9352-4AE1-9A53-BD6CD499C3E9}" type="sibTrans" cxnId="{3B4FF631-CAF3-4AC3-B054-9D45629C6EA6}">
      <dgm:prSet/>
      <dgm:spPr/>
      <dgm:t>
        <a:bodyPr/>
        <a:lstStyle/>
        <a:p>
          <a:endParaRPr lang="en-US"/>
        </a:p>
      </dgm:t>
    </dgm:pt>
    <dgm:pt modelId="{92228E54-D315-4AE6-A98B-B3A9C6FFB80C}">
      <dgm:prSet/>
      <dgm:spPr/>
      <dgm:t>
        <a:bodyPr/>
        <a:lstStyle/>
        <a:p>
          <a:r>
            <a:rPr lang="it-IT" dirty="0"/>
            <a:t>Analisi oculare:                                                                                                - Indipendente su entrambi gli occhi.                                                                                         -  Calcolo media aritmetica per ridurre rumore digitale e jitter.                                       </a:t>
          </a:r>
          <a:endParaRPr lang="en-US" dirty="0"/>
        </a:p>
      </dgm:t>
      <dgm:extLst>
        <a:ext uri="{E40237B7-FDA0-4F09-8148-C483321AD2D9}">
          <dgm14:cNvPr xmlns:dgm14="http://schemas.microsoft.com/office/drawing/2010/diagram" id="0" name="" descr="Indipendente su entrambi gli occhi.&#10;Calcolo media aritmetica per ridurre rumore digitale e jitter.&#10;Indipendente su entrambi gli occhi.&#10;Calcolo media aritmetica per ridurre rumore digitale e jitter.&#10;Indipendente su entrambi gli occhi.&#10;Calcolo media aritmetica per ridurre rumore digitale e jitter.&#10;Indipendente su entrambi gli occhi.&#10;Calcolo media aritmetica per ridurre rumore digitale e jitter.&#10;Indipendente su entrambi gli occhi.&#10;Calcolo media aritmetica per ridurre rumore digitale e jitter.&#10;"/>
        </a:ext>
      </dgm:extLst>
    </dgm:pt>
    <dgm:pt modelId="{81752BCD-6488-4A4A-91EF-3341EBB95260}" type="parTrans" cxnId="{42C8D849-2F22-41A4-8E11-04C0C801C794}">
      <dgm:prSet/>
      <dgm:spPr/>
      <dgm:t>
        <a:bodyPr/>
        <a:lstStyle/>
        <a:p>
          <a:endParaRPr lang="en-US"/>
        </a:p>
      </dgm:t>
    </dgm:pt>
    <dgm:pt modelId="{24407390-9B27-49AB-99F6-D720355604A1}" type="sibTrans" cxnId="{42C8D849-2F22-41A4-8E11-04C0C801C794}">
      <dgm:prSet/>
      <dgm:spPr/>
      <dgm:t>
        <a:bodyPr/>
        <a:lstStyle/>
        <a:p>
          <a:endParaRPr lang="en-US"/>
        </a:p>
      </dgm:t>
    </dgm:pt>
    <dgm:pt modelId="{3D2389AF-A54C-6547-8248-8409EE597AE8}" type="pres">
      <dgm:prSet presAssocID="{9E434351-7E18-42FC-9519-D247D0D2DEFD}" presName="linear" presStyleCnt="0">
        <dgm:presLayoutVars>
          <dgm:animLvl val="lvl"/>
          <dgm:resizeHandles val="exact"/>
        </dgm:presLayoutVars>
      </dgm:prSet>
      <dgm:spPr/>
    </dgm:pt>
    <dgm:pt modelId="{D859037C-EED4-E743-8F13-CEF631A5CADA}" type="pres">
      <dgm:prSet presAssocID="{86B5A6F0-5247-4756-A553-2B5DF0E3BA57}" presName="parentText" presStyleLbl="node1" presStyleIdx="0" presStyleCnt="3">
        <dgm:presLayoutVars>
          <dgm:chMax val="0"/>
          <dgm:bulletEnabled val="1"/>
        </dgm:presLayoutVars>
      </dgm:prSet>
      <dgm:spPr/>
    </dgm:pt>
    <dgm:pt modelId="{46D2B325-CEFF-7F4A-B605-B6CFF1AE36C1}" type="pres">
      <dgm:prSet presAssocID="{DB53F41A-8BBD-4E79-9706-E8E845985CC1}" presName="spacer" presStyleCnt="0"/>
      <dgm:spPr/>
    </dgm:pt>
    <dgm:pt modelId="{47A72A3A-B91A-6E4D-9E34-4378C681A6B5}" type="pres">
      <dgm:prSet presAssocID="{8F91D816-CB73-43A8-AEF1-7BDAD728B35B}" presName="parentText" presStyleLbl="node1" presStyleIdx="1" presStyleCnt="3">
        <dgm:presLayoutVars>
          <dgm:chMax val="0"/>
          <dgm:bulletEnabled val="1"/>
        </dgm:presLayoutVars>
      </dgm:prSet>
      <dgm:spPr/>
    </dgm:pt>
    <dgm:pt modelId="{DA29550A-CA46-F14C-BF79-D6FFD51E56C2}" type="pres">
      <dgm:prSet presAssocID="{3F00E9E2-9352-4AE1-9A53-BD6CD499C3E9}" presName="spacer" presStyleCnt="0"/>
      <dgm:spPr/>
    </dgm:pt>
    <dgm:pt modelId="{4AD822F2-BC42-C247-9FF6-FBA2B7846EB9}" type="pres">
      <dgm:prSet presAssocID="{92228E54-D315-4AE6-A98B-B3A9C6FFB80C}" presName="parentText" presStyleLbl="node1" presStyleIdx="2" presStyleCnt="3" custScaleY="94234">
        <dgm:presLayoutVars>
          <dgm:chMax val="0"/>
          <dgm:bulletEnabled val="1"/>
        </dgm:presLayoutVars>
      </dgm:prSet>
      <dgm:spPr/>
    </dgm:pt>
  </dgm:ptLst>
  <dgm:cxnLst>
    <dgm:cxn modelId="{F8203D12-D9E9-794B-9D9C-6CB0A461755E}" type="presOf" srcId="{86B5A6F0-5247-4756-A553-2B5DF0E3BA57}" destId="{D859037C-EED4-E743-8F13-CEF631A5CADA}" srcOrd="0" destOrd="0" presId="urn:microsoft.com/office/officeart/2005/8/layout/vList2"/>
    <dgm:cxn modelId="{B956BE1C-9D97-644E-B66F-4C236558F55E}" type="presOf" srcId="{8F91D816-CB73-43A8-AEF1-7BDAD728B35B}" destId="{47A72A3A-B91A-6E4D-9E34-4378C681A6B5}" srcOrd="0" destOrd="0" presId="urn:microsoft.com/office/officeart/2005/8/layout/vList2"/>
    <dgm:cxn modelId="{3B4FF631-CAF3-4AC3-B054-9D45629C6EA6}" srcId="{9E434351-7E18-42FC-9519-D247D0D2DEFD}" destId="{8F91D816-CB73-43A8-AEF1-7BDAD728B35B}" srcOrd="1" destOrd="0" parTransId="{D5DE4E97-0A67-473D-89EC-A2ED53FF0203}" sibTransId="{3F00E9E2-9352-4AE1-9A53-BD6CD499C3E9}"/>
    <dgm:cxn modelId="{0F86DE32-D605-3048-9F02-346278D7280E}" type="presOf" srcId="{92228E54-D315-4AE6-A98B-B3A9C6FFB80C}" destId="{4AD822F2-BC42-C247-9FF6-FBA2B7846EB9}" srcOrd="0" destOrd="0" presId="urn:microsoft.com/office/officeart/2005/8/layout/vList2"/>
    <dgm:cxn modelId="{42C8D849-2F22-41A4-8E11-04C0C801C794}" srcId="{9E434351-7E18-42FC-9519-D247D0D2DEFD}" destId="{92228E54-D315-4AE6-A98B-B3A9C6FFB80C}" srcOrd="2" destOrd="0" parTransId="{81752BCD-6488-4A4A-91EF-3341EBB95260}" sibTransId="{24407390-9B27-49AB-99F6-D720355604A1}"/>
    <dgm:cxn modelId="{42C0F3A5-92F6-41DF-AF6E-F7FF38791808}" srcId="{9E434351-7E18-42FC-9519-D247D0D2DEFD}" destId="{86B5A6F0-5247-4756-A553-2B5DF0E3BA57}" srcOrd="0" destOrd="0" parTransId="{44A521E6-22E1-4825-8DC5-D479DB37CFC0}" sibTransId="{DB53F41A-8BBD-4E79-9706-E8E845985CC1}"/>
    <dgm:cxn modelId="{540EB8B3-1BCE-7440-8486-DCF412A5C788}" type="presOf" srcId="{9E434351-7E18-42FC-9519-D247D0D2DEFD}" destId="{3D2389AF-A54C-6547-8248-8409EE597AE8}" srcOrd="0" destOrd="0" presId="urn:microsoft.com/office/officeart/2005/8/layout/vList2"/>
    <dgm:cxn modelId="{8B6ADD1D-689A-AC4F-92EB-7454959DF657}" type="presParOf" srcId="{3D2389AF-A54C-6547-8248-8409EE597AE8}" destId="{D859037C-EED4-E743-8F13-CEF631A5CADA}" srcOrd="0" destOrd="0" presId="urn:microsoft.com/office/officeart/2005/8/layout/vList2"/>
    <dgm:cxn modelId="{C19CA942-0026-EF4D-8A1A-45763AB09425}" type="presParOf" srcId="{3D2389AF-A54C-6547-8248-8409EE597AE8}" destId="{46D2B325-CEFF-7F4A-B605-B6CFF1AE36C1}" srcOrd="1" destOrd="0" presId="urn:microsoft.com/office/officeart/2005/8/layout/vList2"/>
    <dgm:cxn modelId="{62E10FB9-5429-994C-92DB-1AC005201746}" type="presParOf" srcId="{3D2389AF-A54C-6547-8248-8409EE597AE8}" destId="{47A72A3A-B91A-6E4D-9E34-4378C681A6B5}" srcOrd="2" destOrd="0" presId="urn:microsoft.com/office/officeart/2005/8/layout/vList2"/>
    <dgm:cxn modelId="{AA52C155-0239-754B-904D-818A45C9090A}" type="presParOf" srcId="{3D2389AF-A54C-6547-8248-8409EE597AE8}" destId="{DA29550A-CA46-F14C-BF79-D6FFD51E56C2}" srcOrd="3" destOrd="0" presId="urn:microsoft.com/office/officeart/2005/8/layout/vList2"/>
    <dgm:cxn modelId="{B9F89F21-2C49-AF40-A289-288D2182656A}" type="presParOf" srcId="{3D2389AF-A54C-6547-8248-8409EE597AE8}" destId="{4AD822F2-BC42-C247-9FF6-FBA2B7846EB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1E14BB-6C2E-4A59-9690-CD167100515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768DBBA-4DE1-4F69-95B8-24AA3C2FD6AB}">
      <dgm:prSet/>
      <dgm:spPr/>
      <dgm:t>
        <a:bodyPr/>
        <a:lstStyle/>
        <a:p>
          <a:r>
            <a:rPr lang="it-IT" b="0" i="0" baseline="0"/>
            <a:t>Le tecniche analizzate (Hough, MediaPipe) permettono di </a:t>
          </a:r>
          <a:r>
            <a:rPr lang="it-IT" b="1" i="0" baseline="0"/>
            <a:t>localizzare l’occhio</a:t>
          </a:r>
          <a:r>
            <a:rPr lang="it-IT" b="0" i="0" baseline="0"/>
            <a:t> nell’immagine.</a:t>
          </a:r>
          <a:endParaRPr lang="en-US"/>
        </a:p>
      </dgm:t>
    </dgm:pt>
    <dgm:pt modelId="{08C2925B-E68A-45F6-9DE4-1DD9A5AF02AB}" type="parTrans" cxnId="{95721604-D31E-4FF3-B91D-71442ADA737C}">
      <dgm:prSet/>
      <dgm:spPr/>
      <dgm:t>
        <a:bodyPr/>
        <a:lstStyle/>
        <a:p>
          <a:endParaRPr lang="en-US"/>
        </a:p>
      </dgm:t>
    </dgm:pt>
    <dgm:pt modelId="{86CE33CC-E313-4D91-9D9A-8BCB8DD8410F}" type="sibTrans" cxnId="{95721604-D31E-4FF3-B91D-71442ADA737C}">
      <dgm:prSet/>
      <dgm:spPr/>
      <dgm:t>
        <a:bodyPr/>
        <a:lstStyle/>
        <a:p>
          <a:endParaRPr lang="en-US"/>
        </a:p>
      </dgm:t>
    </dgm:pt>
    <dgm:pt modelId="{AC651E6D-4BD7-40ED-92A5-AE3C506EBD9D}">
      <dgm:prSet/>
      <dgm:spPr/>
      <dgm:t>
        <a:bodyPr/>
        <a:lstStyle/>
        <a:p>
          <a:r>
            <a:rPr lang="it-IT" b="0" i="0" baseline="0"/>
            <a:t>Questa fase è necessaria per individuare la </a:t>
          </a:r>
          <a:r>
            <a:rPr lang="it-IT" b="1" i="0" baseline="0"/>
            <a:t>regione di interesse (ROI)</a:t>
          </a:r>
          <a:r>
            <a:rPr lang="it-IT" b="0" i="0" baseline="0"/>
            <a:t>.</a:t>
          </a:r>
          <a:endParaRPr lang="en-US"/>
        </a:p>
      </dgm:t>
    </dgm:pt>
    <dgm:pt modelId="{2C98D356-97F0-4B34-A45B-1D877744B60A}" type="parTrans" cxnId="{6BC51B8E-22FC-4786-B1A8-CEBD0E0E5A06}">
      <dgm:prSet/>
      <dgm:spPr/>
      <dgm:t>
        <a:bodyPr/>
        <a:lstStyle/>
        <a:p>
          <a:endParaRPr lang="en-US"/>
        </a:p>
      </dgm:t>
    </dgm:pt>
    <dgm:pt modelId="{CE4398B3-56B8-45F9-A90D-B7EDF78F42F7}" type="sibTrans" cxnId="{6BC51B8E-22FC-4786-B1A8-CEBD0E0E5A06}">
      <dgm:prSet/>
      <dgm:spPr/>
      <dgm:t>
        <a:bodyPr/>
        <a:lstStyle/>
        <a:p>
          <a:endParaRPr lang="en-US"/>
        </a:p>
      </dgm:t>
    </dgm:pt>
    <dgm:pt modelId="{6E3ED994-2CFA-43EB-B5C5-18129DC672DD}">
      <dgm:prSet/>
      <dgm:spPr/>
      <dgm:t>
        <a:bodyPr/>
        <a:lstStyle/>
        <a:p>
          <a:r>
            <a:rPr lang="it-IT" b="0" i="0" baseline="0"/>
            <a:t>Per il riconoscimento identitario è però necessario analizzare </a:t>
          </a:r>
          <a:r>
            <a:rPr lang="it-IT" b="1" i="0" baseline="0"/>
            <a:t>una caratteristica biometrica specifica: l’iride</a:t>
          </a:r>
          <a:r>
            <a:rPr lang="it-IT" b="0" i="0" baseline="0"/>
            <a:t>.</a:t>
          </a:r>
          <a:endParaRPr lang="en-US"/>
        </a:p>
      </dgm:t>
    </dgm:pt>
    <dgm:pt modelId="{3DC91660-4D02-4A3E-A704-83BD49A0298E}" type="parTrans" cxnId="{B5D6ACEB-E4BC-4FF7-AE16-93FC4FACEE58}">
      <dgm:prSet/>
      <dgm:spPr/>
      <dgm:t>
        <a:bodyPr/>
        <a:lstStyle/>
        <a:p>
          <a:endParaRPr lang="en-US"/>
        </a:p>
      </dgm:t>
    </dgm:pt>
    <dgm:pt modelId="{5A1015A4-85F2-4F36-80B7-3B7F6B5BEAD7}" type="sibTrans" cxnId="{B5D6ACEB-E4BC-4FF7-AE16-93FC4FACEE58}">
      <dgm:prSet/>
      <dgm:spPr/>
      <dgm:t>
        <a:bodyPr/>
        <a:lstStyle/>
        <a:p>
          <a:endParaRPr lang="en-US"/>
        </a:p>
      </dgm:t>
    </dgm:pt>
    <dgm:pt modelId="{E8492863-5FF6-324A-82D6-D05713BB1F4A}" type="pres">
      <dgm:prSet presAssocID="{F11E14BB-6C2E-4A59-9690-CD167100515C}" presName="linear" presStyleCnt="0">
        <dgm:presLayoutVars>
          <dgm:animLvl val="lvl"/>
          <dgm:resizeHandles val="exact"/>
        </dgm:presLayoutVars>
      </dgm:prSet>
      <dgm:spPr/>
    </dgm:pt>
    <dgm:pt modelId="{0A710477-1803-DE40-A313-38B6F6584135}" type="pres">
      <dgm:prSet presAssocID="{6768DBBA-4DE1-4F69-95B8-24AA3C2FD6AB}" presName="parentText" presStyleLbl="node1" presStyleIdx="0" presStyleCnt="3">
        <dgm:presLayoutVars>
          <dgm:chMax val="0"/>
          <dgm:bulletEnabled val="1"/>
        </dgm:presLayoutVars>
      </dgm:prSet>
      <dgm:spPr/>
    </dgm:pt>
    <dgm:pt modelId="{A350EF1B-FF29-B545-B1F3-FA3B8B643684}" type="pres">
      <dgm:prSet presAssocID="{86CE33CC-E313-4D91-9D9A-8BCB8DD8410F}" presName="spacer" presStyleCnt="0"/>
      <dgm:spPr/>
    </dgm:pt>
    <dgm:pt modelId="{58695525-A27F-F04B-889A-B5D086E0B928}" type="pres">
      <dgm:prSet presAssocID="{AC651E6D-4BD7-40ED-92A5-AE3C506EBD9D}" presName="parentText" presStyleLbl="node1" presStyleIdx="1" presStyleCnt="3">
        <dgm:presLayoutVars>
          <dgm:chMax val="0"/>
          <dgm:bulletEnabled val="1"/>
        </dgm:presLayoutVars>
      </dgm:prSet>
      <dgm:spPr/>
    </dgm:pt>
    <dgm:pt modelId="{8DE28515-25B2-6A41-807B-2BF4E9A26DC8}" type="pres">
      <dgm:prSet presAssocID="{CE4398B3-56B8-45F9-A90D-B7EDF78F42F7}" presName="spacer" presStyleCnt="0"/>
      <dgm:spPr/>
    </dgm:pt>
    <dgm:pt modelId="{7ED77F72-6E9A-AE40-BE75-AD5094557F6A}" type="pres">
      <dgm:prSet presAssocID="{6E3ED994-2CFA-43EB-B5C5-18129DC672DD}" presName="parentText" presStyleLbl="node1" presStyleIdx="2" presStyleCnt="3">
        <dgm:presLayoutVars>
          <dgm:chMax val="0"/>
          <dgm:bulletEnabled val="1"/>
        </dgm:presLayoutVars>
      </dgm:prSet>
      <dgm:spPr/>
    </dgm:pt>
  </dgm:ptLst>
  <dgm:cxnLst>
    <dgm:cxn modelId="{95721604-D31E-4FF3-B91D-71442ADA737C}" srcId="{F11E14BB-6C2E-4A59-9690-CD167100515C}" destId="{6768DBBA-4DE1-4F69-95B8-24AA3C2FD6AB}" srcOrd="0" destOrd="0" parTransId="{08C2925B-E68A-45F6-9DE4-1DD9A5AF02AB}" sibTransId="{86CE33CC-E313-4D91-9D9A-8BCB8DD8410F}"/>
    <dgm:cxn modelId="{FB247405-2491-634C-B6CF-1F76898BEC0E}" type="presOf" srcId="{6768DBBA-4DE1-4F69-95B8-24AA3C2FD6AB}" destId="{0A710477-1803-DE40-A313-38B6F6584135}" srcOrd="0" destOrd="0" presId="urn:microsoft.com/office/officeart/2005/8/layout/vList2"/>
    <dgm:cxn modelId="{42BA3264-7AC2-974E-A9C8-461019901A2F}" type="presOf" srcId="{AC651E6D-4BD7-40ED-92A5-AE3C506EBD9D}" destId="{58695525-A27F-F04B-889A-B5D086E0B928}" srcOrd="0" destOrd="0" presId="urn:microsoft.com/office/officeart/2005/8/layout/vList2"/>
    <dgm:cxn modelId="{5E98636A-C32D-6846-A651-6FEF39912599}" type="presOf" srcId="{F11E14BB-6C2E-4A59-9690-CD167100515C}" destId="{E8492863-5FF6-324A-82D6-D05713BB1F4A}" srcOrd="0" destOrd="0" presId="urn:microsoft.com/office/officeart/2005/8/layout/vList2"/>
    <dgm:cxn modelId="{6BC51B8E-22FC-4786-B1A8-CEBD0E0E5A06}" srcId="{F11E14BB-6C2E-4A59-9690-CD167100515C}" destId="{AC651E6D-4BD7-40ED-92A5-AE3C506EBD9D}" srcOrd="1" destOrd="0" parTransId="{2C98D356-97F0-4B34-A45B-1D877744B60A}" sibTransId="{CE4398B3-56B8-45F9-A90D-B7EDF78F42F7}"/>
    <dgm:cxn modelId="{82D9A69F-AB20-B642-A03F-BA5B7DEC0F50}" type="presOf" srcId="{6E3ED994-2CFA-43EB-B5C5-18129DC672DD}" destId="{7ED77F72-6E9A-AE40-BE75-AD5094557F6A}" srcOrd="0" destOrd="0" presId="urn:microsoft.com/office/officeart/2005/8/layout/vList2"/>
    <dgm:cxn modelId="{B5D6ACEB-E4BC-4FF7-AE16-93FC4FACEE58}" srcId="{F11E14BB-6C2E-4A59-9690-CD167100515C}" destId="{6E3ED994-2CFA-43EB-B5C5-18129DC672DD}" srcOrd="2" destOrd="0" parTransId="{3DC91660-4D02-4A3E-A704-83BD49A0298E}" sibTransId="{5A1015A4-85F2-4F36-80B7-3B7F6B5BEAD7}"/>
    <dgm:cxn modelId="{E5F87456-75F2-E642-BF78-1FB6AD6DCBAB}" type="presParOf" srcId="{E8492863-5FF6-324A-82D6-D05713BB1F4A}" destId="{0A710477-1803-DE40-A313-38B6F6584135}" srcOrd="0" destOrd="0" presId="urn:microsoft.com/office/officeart/2005/8/layout/vList2"/>
    <dgm:cxn modelId="{A2D7CE26-DB3D-E44B-99EB-BC5F56971708}" type="presParOf" srcId="{E8492863-5FF6-324A-82D6-D05713BB1F4A}" destId="{A350EF1B-FF29-B545-B1F3-FA3B8B643684}" srcOrd="1" destOrd="0" presId="urn:microsoft.com/office/officeart/2005/8/layout/vList2"/>
    <dgm:cxn modelId="{23A001CD-0147-8147-852D-414A1228D553}" type="presParOf" srcId="{E8492863-5FF6-324A-82D6-D05713BB1F4A}" destId="{58695525-A27F-F04B-889A-B5D086E0B928}" srcOrd="2" destOrd="0" presId="urn:microsoft.com/office/officeart/2005/8/layout/vList2"/>
    <dgm:cxn modelId="{D223F3A4-2FF0-E542-9897-9422AC9CEC0F}" type="presParOf" srcId="{E8492863-5FF6-324A-82D6-D05713BB1F4A}" destId="{8DE28515-25B2-6A41-807B-2BF4E9A26DC8}" srcOrd="3" destOrd="0" presId="urn:microsoft.com/office/officeart/2005/8/layout/vList2"/>
    <dgm:cxn modelId="{F994729B-BF61-9545-9F9A-DFA063013D86}" type="presParOf" srcId="{E8492863-5FF6-324A-82D6-D05713BB1F4A}" destId="{7ED77F72-6E9A-AE40-BE75-AD5094557F6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9627DE8-A9AB-4CB5-9774-F2C4BEE88CAA}"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BB258198-5CB8-4461-B7E1-114A39DDA3A2}">
      <dgm:prSet/>
      <dgm:spPr/>
      <dgm:t>
        <a:bodyPr/>
        <a:lstStyle/>
        <a:p>
          <a:r>
            <a:rPr lang="it-IT"/>
            <a:t>È il primo passo fondamentale nell'algoritmo del riconoscimento dell'iride</a:t>
          </a:r>
          <a:endParaRPr lang="en-US"/>
        </a:p>
      </dgm:t>
    </dgm:pt>
    <dgm:pt modelId="{F1859DF8-FB22-4622-ABA8-AA855D1D7DAA}" type="parTrans" cxnId="{A12C0754-B1FC-4922-81CC-C93A5F85C1D1}">
      <dgm:prSet/>
      <dgm:spPr/>
      <dgm:t>
        <a:bodyPr/>
        <a:lstStyle/>
        <a:p>
          <a:endParaRPr lang="en-US"/>
        </a:p>
      </dgm:t>
    </dgm:pt>
    <dgm:pt modelId="{61E2AD05-0EFD-4089-AC78-E3210C0E0BA1}" type="sibTrans" cxnId="{A12C0754-B1FC-4922-81CC-C93A5F85C1D1}">
      <dgm:prSet/>
      <dgm:spPr/>
      <dgm:t>
        <a:bodyPr/>
        <a:lstStyle/>
        <a:p>
          <a:endParaRPr lang="en-US"/>
        </a:p>
      </dgm:t>
    </dgm:pt>
    <dgm:pt modelId="{D42FE555-E828-4A0D-8BA5-CB53F9064CEF}">
      <dgm:prSet/>
      <dgm:spPr/>
      <dgm:t>
        <a:bodyPr/>
        <a:lstStyle/>
        <a:p>
          <a:r>
            <a:rPr lang="it-IT"/>
            <a:t>La qualità dell'immagine influisce direttamente sulla precisione del sistema </a:t>
          </a:r>
          <a:endParaRPr lang="en-US"/>
        </a:p>
      </dgm:t>
    </dgm:pt>
    <dgm:pt modelId="{3086A717-6B63-424B-BC2D-1372DF4AED05}" type="parTrans" cxnId="{D2F48FBE-21A3-4E53-8887-71BB9741ADAF}">
      <dgm:prSet/>
      <dgm:spPr/>
      <dgm:t>
        <a:bodyPr/>
        <a:lstStyle/>
        <a:p>
          <a:endParaRPr lang="en-US"/>
        </a:p>
      </dgm:t>
    </dgm:pt>
    <dgm:pt modelId="{6678B3BA-D364-44DD-A328-D57EAEC741D6}" type="sibTrans" cxnId="{D2F48FBE-21A3-4E53-8887-71BB9741ADAF}">
      <dgm:prSet/>
      <dgm:spPr/>
      <dgm:t>
        <a:bodyPr/>
        <a:lstStyle/>
        <a:p>
          <a:endParaRPr lang="en-US"/>
        </a:p>
      </dgm:t>
    </dgm:pt>
    <dgm:pt modelId="{8F9A4B32-BC0E-4C3E-BA5B-49F180C565BA}">
      <dgm:prSet/>
      <dgm:spPr/>
      <dgm:t>
        <a:bodyPr/>
        <a:lstStyle/>
        <a:p>
          <a:r>
            <a:rPr lang="it-IT"/>
            <a:t>Per garantire un'acquisizione ottimale, vengono utilizzate fotocamere specializzate che operano nel vicino infrarosso (NIR, Near Infrared) </a:t>
          </a:r>
          <a:endParaRPr lang="en-US"/>
        </a:p>
      </dgm:t>
    </dgm:pt>
    <dgm:pt modelId="{B1F7B6DB-B2F8-4A81-A62E-3255B0835F77}" type="parTrans" cxnId="{C51936B6-7E53-4B9B-ADF1-D45401239EEE}">
      <dgm:prSet/>
      <dgm:spPr/>
      <dgm:t>
        <a:bodyPr/>
        <a:lstStyle/>
        <a:p>
          <a:endParaRPr lang="en-US"/>
        </a:p>
      </dgm:t>
    </dgm:pt>
    <dgm:pt modelId="{009D0140-50E7-4775-9134-B66DF5145834}" type="sibTrans" cxnId="{C51936B6-7E53-4B9B-ADF1-D45401239EEE}">
      <dgm:prSet/>
      <dgm:spPr/>
      <dgm:t>
        <a:bodyPr/>
        <a:lstStyle/>
        <a:p>
          <a:endParaRPr lang="en-US"/>
        </a:p>
      </dgm:t>
    </dgm:pt>
    <dgm:pt modelId="{563609A1-2D1F-4498-A844-0445638DD0BB}">
      <dgm:prSet/>
      <dgm:spPr/>
      <dgm:t>
        <a:bodyPr/>
        <a:lstStyle/>
        <a:p>
          <a:r>
            <a:rPr lang="it-IT"/>
            <a:t>Un'immagine inadeguata può compromettere tutto il processo </a:t>
          </a:r>
          <a:endParaRPr lang="en-US"/>
        </a:p>
      </dgm:t>
    </dgm:pt>
    <dgm:pt modelId="{71B7135D-F054-4B52-AF7D-2484193E2271}" type="parTrans" cxnId="{5196CA98-595E-454D-A801-8CFED041B76C}">
      <dgm:prSet/>
      <dgm:spPr/>
      <dgm:t>
        <a:bodyPr/>
        <a:lstStyle/>
        <a:p>
          <a:endParaRPr lang="en-US"/>
        </a:p>
      </dgm:t>
    </dgm:pt>
    <dgm:pt modelId="{2552A476-ED2D-4F16-B354-5CE012BEC052}" type="sibTrans" cxnId="{5196CA98-595E-454D-A801-8CFED041B76C}">
      <dgm:prSet/>
      <dgm:spPr/>
      <dgm:t>
        <a:bodyPr/>
        <a:lstStyle/>
        <a:p>
          <a:endParaRPr lang="en-US"/>
        </a:p>
      </dgm:t>
    </dgm:pt>
    <dgm:pt modelId="{C7039272-8CC8-4559-A376-E9C5059E8961}">
      <dgm:prSet phldr="0"/>
      <dgm:spPr/>
      <dgm:t>
        <a:bodyPr/>
        <a:lstStyle/>
        <a:p>
          <a:pPr rtl="0"/>
          <a:r>
            <a:rPr lang="it-IT">
              <a:solidFill>
                <a:srgbClr val="0E0E0E"/>
              </a:solidFill>
              <a:latin typeface="Arial Nova"/>
            </a:rPr>
            <a:t>L’immagine viene convertita in una scala di grigi (8-bit, 256 livelli di intensità)</a:t>
          </a:r>
          <a:endParaRPr lang="it-IT">
            <a:latin typeface="Aptos Display" panose="02110004020202020204"/>
          </a:endParaRPr>
        </a:p>
      </dgm:t>
    </dgm:pt>
    <dgm:pt modelId="{EABA0CF0-D258-4E38-828A-CF3ECA065C96}" type="parTrans" cxnId="{2E33655C-2DFA-7641-9099-B596C9C5E101}">
      <dgm:prSet/>
      <dgm:spPr/>
      <dgm:t>
        <a:bodyPr/>
        <a:lstStyle/>
        <a:p>
          <a:endParaRPr lang="it-IT"/>
        </a:p>
      </dgm:t>
    </dgm:pt>
    <dgm:pt modelId="{78AA1F56-E552-442B-9AEE-7EC5119CA958}" type="sibTrans" cxnId="{2E33655C-2DFA-7641-9099-B596C9C5E101}">
      <dgm:prSet/>
      <dgm:spPr/>
      <dgm:t>
        <a:bodyPr/>
        <a:lstStyle/>
        <a:p>
          <a:endParaRPr lang="it-IT"/>
        </a:p>
      </dgm:t>
    </dgm:pt>
    <dgm:pt modelId="{7CD88AA1-C5C0-42FE-8F12-6BBEDED5EBF7}" type="pres">
      <dgm:prSet presAssocID="{C9627DE8-A9AB-4CB5-9774-F2C4BEE88CAA}" presName="linear" presStyleCnt="0">
        <dgm:presLayoutVars>
          <dgm:animLvl val="lvl"/>
          <dgm:resizeHandles val="exact"/>
        </dgm:presLayoutVars>
      </dgm:prSet>
      <dgm:spPr/>
    </dgm:pt>
    <dgm:pt modelId="{B0FF12B7-5640-45D9-A30D-C37FDF7606D8}" type="pres">
      <dgm:prSet presAssocID="{BB258198-5CB8-4461-B7E1-114A39DDA3A2}" presName="parentText" presStyleLbl="node1" presStyleIdx="0" presStyleCnt="5">
        <dgm:presLayoutVars>
          <dgm:chMax val="0"/>
          <dgm:bulletEnabled val="1"/>
        </dgm:presLayoutVars>
      </dgm:prSet>
      <dgm:spPr/>
    </dgm:pt>
    <dgm:pt modelId="{88F6FFD6-FC62-4A97-AA5D-8A7694C1535A}" type="pres">
      <dgm:prSet presAssocID="{61E2AD05-0EFD-4089-AC78-E3210C0E0BA1}" presName="spacer" presStyleCnt="0"/>
      <dgm:spPr/>
    </dgm:pt>
    <dgm:pt modelId="{5A79AA18-B120-485A-86C6-EA5C238396C1}" type="pres">
      <dgm:prSet presAssocID="{D42FE555-E828-4A0D-8BA5-CB53F9064CEF}" presName="parentText" presStyleLbl="node1" presStyleIdx="1" presStyleCnt="5">
        <dgm:presLayoutVars>
          <dgm:chMax val="0"/>
          <dgm:bulletEnabled val="1"/>
        </dgm:presLayoutVars>
      </dgm:prSet>
      <dgm:spPr/>
    </dgm:pt>
    <dgm:pt modelId="{1C7C107C-55CD-49F0-9C19-A56D5A56F4A9}" type="pres">
      <dgm:prSet presAssocID="{6678B3BA-D364-44DD-A328-D57EAEC741D6}" presName="spacer" presStyleCnt="0"/>
      <dgm:spPr/>
    </dgm:pt>
    <dgm:pt modelId="{9715B752-8BEA-4E4F-B12D-4F8C603285A8}" type="pres">
      <dgm:prSet presAssocID="{8F9A4B32-BC0E-4C3E-BA5B-49F180C565BA}" presName="parentText" presStyleLbl="node1" presStyleIdx="2" presStyleCnt="5">
        <dgm:presLayoutVars>
          <dgm:chMax val="0"/>
          <dgm:bulletEnabled val="1"/>
        </dgm:presLayoutVars>
      </dgm:prSet>
      <dgm:spPr/>
    </dgm:pt>
    <dgm:pt modelId="{640410A5-1154-402B-AD47-AF9E40A5AC05}" type="pres">
      <dgm:prSet presAssocID="{009D0140-50E7-4775-9134-B66DF5145834}" presName="spacer" presStyleCnt="0"/>
      <dgm:spPr/>
    </dgm:pt>
    <dgm:pt modelId="{06E566B1-30E9-4CB6-B9C7-5DEF05D0574F}" type="pres">
      <dgm:prSet presAssocID="{563609A1-2D1F-4498-A844-0445638DD0BB}" presName="parentText" presStyleLbl="node1" presStyleIdx="3" presStyleCnt="5">
        <dgm:presLayoutVars>
          <dgm:chMax val="0"/>
          <dgm:bulletEnabled val="1"/>
        </dgm:presLayoutVars>
      </dgm:prSet>
      <dgm:spPr/>
    </dgm:pt>
    <dgm:pt modelId="{401143A1-F7E9-4CE1-8914-2E985B7AEEDD}" type="pres">
      <dgm:prSet presAssocID="{2552A476-ED2D-4F16-B354-5CE012BEC052}" presName="spacer" presStyleCnt="0"/>
      <dgm:spPr/>
    </dgm:pt>
    <dgm:pt modelId="{60D910FE-D972-4C2F-B182-A7D40E56DADC}" type="pres">
      <dgm:prSet presAssocID="{C7039272-8CC8-4559-A376-E9C5059E8961}" presName="parentText" presStyleLbl="node1" presStyleIdx="4" presStyleCnt="5">
        <dgm:presLayoutVars>
          <dgm:chMax val="0"/>
          <dgm:bulletEnabled val="1"/>
        </dgm:presLayoutVars>
      </dgm:prSet>
      <dgm:spPr/>
    </dgm:pt>
  </dgm:ptLst>
  <dgm:cxnLst>
    <dgm:cxn modelId="{B8706021-598E-E840-BD7B-D287E53D87E6}" type="presOf" srcId="{BB258198-5CB8-4461-B7E1-114A39DDA3A2}" destId="{B0FF12B7-5640-45D9-A30D-C37FDF7606D8}" srcOrd="0" destOrd="0" presId="urn:microsoft.com/office/officeart/2005/8/layout/vList2"/>
    <dgm:cxn modelId="{D132CB33-5F7C-5E48-BEBA-A0AA1A005318}" type="presOf" srcId="{C7039272-8CC8-4559-A376-E9C5059E8961}" destId="{60D910FE-D972-4C2F-B182-A7D40E56DADC}" srcOrd="0" destOrd="0" presId="urn:microsoft.com/office/officeart/2005/8/layout/vList2"/>
    <dgm:cxn modelId="{531AFE33-93D9-7046-86FB-C7B477846AC5}" type="presOf" srcId="{C9627DE8-A9AB-4CB5-9774-F2C4BEE88CAA}" destId="{7CD88AA1-C5C0-42FE-8F12-6BBEDED5EBF7}" srcOrd="0" destOrd="0" presId="urn:microsoft.com/office/officeart/2005/8/layout/vList2"/>
    <dgm:cxn modelId="{0A040B3F-91EC-4943-8544-80153ED27BFB}" type="presOf" srcId="{8F9A4B32-BC0E-4C3E-BA5B-49F180C565BA}" destId="{9715B752-8BEA-4E4F-B12D-4F8C603285A8}" srcOrd="0" destOrd="0" presId="urn:microsoft.com/office/officeart/2005/8/layout/vList2"/>
    <dgm:cxn modelId="{A12C0754-B1FC-4922-81CC-C93A5F85C1D1}" srcId="{C9627DE8-A9AB-4CB5-9774-F2C4BEE88CAA}" destId="{BB258198-5CB8-4461-B7E1-114A39DDA3A2}" srcOrd="0" destOrd="0" parTransId="{F1859DF8-FB22-4622-ABA8-AA855D1D7DAA}" sibTransId="{61E2AD05-0EFD-4089-AC78-E3210C0E0BA1}"/>
    <dgm:cxn modelId="{2E33655C-2DFA-7641-9099-B596C9C5E101}" srcId="{C9627DE8-A9AB-4CB5-9774-F2C4BEE88CAA}" destId="{C7039272-8CC8-4559-A376-E9C5059E8961}" srcOrd="4" destOrd="0" parTransId="{EABA0CF0-D258-4E38-828A-CF3ECA065C96}" sibTransId="{78AA1F56-E552-442B-9AEE-7EC5119CA958}"/>
    <dgm:cxn modelId="{5196CA98-595E-454D-A801-8CFED041B76C}" srcId="{C9627DE8-A9AB-4CB5-9774-F2C4BEE88CAA}" destId="{563609A1-2D1F-4498-A844-0445638DD0BB}" srcOrd="3" destOrd="0" parTransId="{71B7135D-F054-4B52-AF7D-2484193E2271}" sibTransId="{2552A476-ED2D-4F16-B354-5CE012BEC052}"/>
    <dgm:cxn modelId="{2477259B-C4D7-CD48-ABBB-CEE0E1548EF8}" type="presOf" srcId="{563609A1-2D1F-4498-A844-0445638DD0BB}" destId="{06E566B1-30E9-4CB6-B9C7-5DEF05D0574F}" srcOrd="0" destOrd="0" presId="urn:microsoft.com/office/officeart/2005/8/layout/vList2"/>
    <dgm:cxn modelId="{C51936B6-7E53-4B9B-ADF1-D45401239EEE}" srcId="{C9627DE8-A9AB-4CB5-9774-F2C4BEE88CAA}" destId="{8F9A4B32-BC0E-4C3E-BA5B-49F180C565BA}" srcOrd="2" destOrd="0" parTransId="{B1F7B6DB-B2F8-4A81-A62E-3255B0835F77}" sibTransId="{009D0140-50E7-4775-9134-B66DF5145834}"/>
    <dgm:cxn modelId="{D2F48FBE-21A3-4E53-8887-71BB9741ADAF}" srcId="{C9627DE8-A9AB-4CB5-9774-F2C4BEE88CAA}" destId="{D42FE555-E828-4A0D-8BA5-CB53F9064CEF}" srcOrd="1" destOrd="0" parTransId="{3086A717-6B63-424B-BC2D-1372DF4AED05}" sibTransId="{6678B3BA-D364-44DD-A328-D57EAEC741D6}"/>
    <dgm:cxn modelId="{47AD8AD8-B0C6-ED4E-BCA9-E28566255707}" type="presOf" srcId="{D42FE555-E828-4A0D-8BA5-CB53F9064CEF}" destId="{5A79AA18-B120-485A-86C6-EA5C238396C1}" srcOrd="0" destOrd="0" presId="urn:microsoft.com/office/officeart/2005/8/layout/vList2"/>
    <dgm:cxn modelId="{0618647D-D723-ED4C-ADD3-24C4923E289D}" type="presParOf" srcId="{7CD88AA1-C5C0-42FE-8F12-6BBEDED5EBF7}" destId="{B0FF12B7-5640-45D9-A30D-C37FDF7606D8}" srcOrd="0" destOrd="0" presId="urn:microsoft.com/office/officeart/2005/8/layout/vList2"/>
    <dgm:cxn modelId="{2F6BD1F2-5862-9E47-95BE-2B89E6AF55D5}" type="presParOf" srcId="{7CD88AA1-C5C0-42FE-8F12-6BBEDED5EBF7}" destId="{88F6FFD6-FC62-4A97-AA5D-8A7694C1535A}" srcOrd="1" destOrd="0" presId="urn:microsoft.com/office/officeart/2005/8/layout/vList2"/>
    <dgm:cxn modelId="{2267D47E-A499-A146-8F12-13791319B1D0}" type="presParOf" srcId="{7CD88AA1-C5C0-42FE-8F12-6BBEDED5EBF7}" destId="{5A79AA18-B120-485A-86C6-EA5C238396C1}" srcOrd="2" destOrd="0" presId="urn:microsoft.com/office/officeart/2005/8/layout/vList2"/>
    <dgm:cxn modelId="{4CF15ACD-D719-AB4C-94EE-42D63D4F3D32}" type="presParOf" srcId="{7CD88AA1-C5C0-42FE-8F12-6BBEDED5EBF7}" destId="{1C7C107C-55CD-49F0-9C19-A56D5A56F4A9}" srcOrd="3" destOrd="0" presId="urn:microsoft.com/office/officeart/2005/8/layout/vList2"/>
    <dgm:cxn modelId="{B452F180-392C-7646-A139-5C5F69C9FC77}" type="presParOf" srcId="{7CD88AA1-C5C0-42FE-8F12-6BBEDED5EBF7}" destId="{9715B752-8BEA-4E4F-B12D-4F8C603285A8}" srcOrd="4" destOrd="0" presId="urn:microsoft.com/office/officeart/2005/8/layout/vList2"/>
    <dgm:cxn modelId="{961266F0-477F-E94A-90DA-872AB5F46176}" type="presParOf" srcId="{7CD88AA1-C5C0-42FE-8F12-6BBEDED5EBF7}" destId="{640410A5-1154-402B-AD47-AF9E40A5AC05}" srcOrd="5" destOrd="0" presId="urn:microsoft.com/office/officeart/2005/8/layout/vList2"/>
    <dgm:cxn modelId="{9AF85500-9E6C-484D-99B1-3B0788EDE3BF}" type="presParOf" srcId="{7CD88AA1-C5C0-42FE-8F12-6BBEDED5EBF7}" destId="{06E566B1-30E9-4CB6-B9C7-5DEF05D0574F}" srcOrd="6" destOrd="0" presId="urn:microsoft.com/office/officeart/2005/8/layout/vList2"/>
    <dgm:cxn modelId="{A771A52B-5F2D-184F-9CAC-5146325E796A}" type="presParOf" srcId="{7CD88AA1-C5C0-42FE-8F12-6BBEDED5EBF7}" destId="{401143A1-F7E9-4CE1-8914-2E985B7AEEDD}" srcOrd="7" destOrd="0" presId="urn:microsoft.com/office/officeart/2005/8/layout/vList2"/>
    <dgm:cxn modelId="{619449DB-540A-994A-A779-1A4BA6D43663}" type="presParOf" srcId="{7CD88AA1-C5C0-42FE-8F12-6BBEDED5EBF7}" destId="{60D910FE-D972-4C2F-B182-A7D40E56DAD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1955D-F11A-C445-A2C4-E820ABD62302}">
      <dsp:nvSpPr>
        <dsp:cNvPr id="0" name=""/>
        <dsp:cNvSpPr/>
      </dsp:nvSpPr>
      <dsp:spPr>
        <a:xfrm>
          <a:off x="0" y="0"/>
          <a:ext cx="6713552"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A951657-F1D7-124A-886A-30A723BACEEA}">
      <dsp:nvSpPr>
        <dsp:cNvPr id="0" name=""/>
        <dsp:cNvSpPr/>
      </dsp:nvSpPr>
      <dsp:spPr>
        <a:xfrm>
          <a:off x="0" y="0"/>
          <a:ext cx="6713552" cy="102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La trasformata di Hough utilizza una struttura detta </a:t>
          </a:r>
          <a:r>
            <a:rPr lang="en-US" sz="2100" b="1" kern="1200"/>
            <a:t>accumulatore</a:t>
          </a:r>
          <a:r>
            <a:rPr lang="en-US" sz="2100" kern="1200"/>
            <a:t>, che discretizza lo </a:t>
          </a:r>
          <a:r>
            <a:rPr lang="en-US" sz="2100" b="1" kern="1200"/>
            <a:t>spazio dei parametri</a:t>
          </a:r>
          <a:endParaRPr lang="en-US" sz="2100" kern="1200"/>
        </a:p>
      </dsp:txBody>
      <dsp:txXfrm>
        <a:off x="0" y="0"/>
        <a:ext cx="6713552" cy="1029793"/>
      </dsp:txXfrm>
    </dsp:sp>
    <dsp:sp modelId="{870B5D85-B777-2843-885A-2A6829FD5F4C}">
      <dsp:nvSpPr>
        <dsp:cNvPr id="0" name=""/>
        <dsp:cNvSpPr/>
      </dsp:nvSpPr>
      <dsp:spPr>
        <a:xfrm>
          <a:off x="0" y="1029792"/>
          <a:ext cx="6713552"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4E3B415-EC4F-3540-AF50-77D8D48188B7}">
      <dsp:nvSpPr>
        <dsp:cNvPr id="0" name=""/>
        <dsp:cNvSpPr/>
      </dsp:nvSpPr>
      <dsp:spPr>
        <a:xfrm>
          <a:off x="0" y="1029793"/>
          <a:ext cx="6713552" cy="102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Ogni </a:t>
          </a:r>
          <a:r>
            <a:rPr lang="en-US" sz="2100" b="1" kern="1200"/>
            <a:t>punto di bordo</a:t>
          </a:r>
          <a:r>
            <a:rPr lang="en-US" sz="2100" kern="1200"/>
            <a:t> vota per tutte le </a:t>
          </a:r>
          <a:r>
            <a:rPr lang="en-US" sz="2100" b="1" kern="1200"/>
            <a:t>configurazioni parametriche</a:t>
          </a:r>
          <a:r>
            <a:rPr lang="en-US" sz="2100" kern="1200"/>
            <a:t> compatibili con esso</a:t>
          </a:r>
        </a:p>
      </dsp:txBody>
      <dsp:txXfrm>
        <a:off x="0" y="1029793"/>
        <a:ext cx="6713552" cy="1029793"/>
      </dsp:txXfrm>
    </dsp:sp>
    <dsp:sp modelId="{247D36B5-0453-CE40-A4D7-1F4009E18938}">
      <dsp:nvSpPr>
        <dsp:cNvPr id="0" name=""/>
        <dsp:cNvSpPr/>
      </dsp:nvSpPr>
      <dsp:spPr>
        <a:xfrm>
          <a:off x="0" y="2059585"/>
          <a:ext cx="6713552"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10D35BE-3B5A-904B-A325-B083D16C335F}">
      <dsp:nvSpPr>
        <dsp:cNvPr id="0" name=""/>
        <dsp:cNvSpPr/>
      </dsp:nvSpPr>
      <dsp:spPr>
        <a:xfrm>
          <a:off x="0" y="2059586"/>
          <a:ext cx="6713552" cy="102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Le configurazioni che ricevono il </a:t>
          </a:r>
          <a:r>
            <a:rPr lang="en-US" sz="2100" b="1" kern="1200"/>
            <a:t>maggior numero di voti</a:t>
          </a:r>
          <a:r>
            <a:rPr lang="en-US" sz="2100" kern="1200"/>
            <a:t> corrispondono alle forme presenti nell’immagine</a:t>
          </a:r>
        </a:p>
      </dsp:txBody>
      <dsp:txXfrm>
        <a:off x="0" y="2059586"/>
        <a:ext cx="6713552" cy="1029793"/>
      </dsp:txXfrm>
    </dsp:sp>
    <dsp:sp modelId="{E03E2AB3-17CC-9A49-BBB2-0F87E1446500}">
      <dsp:nvSpPr>
        <dsp:cNvPr id="0" name=""/>
        <dsp:cNvSpPr/>
      </dsp:nvSpPr>
      <dsp:spPr>
        <a:xfrm>
          <a:off x="0" y="3089378"/>
          <a:ext cx="6713552"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68BAE8D-2756-E545-89CD-0420777A0F21}">
      <dsp:nvSpPr>
        <dsp:cNvPr id="0" name=""/>
        <dsp:cNvSpPr/>
      </dsp:nvSpPr>
      <dsp:spPr>
        <a:xfrm>
          <a:off x="0" y="3089379"/>
          <a:ext cx="6713552" cy="1029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Il riconoscimento della forma si riduce alla </a:t>
          </a:r>
          <a:r>
            <a:rPr lang="en-US" sz="2100" b="1" kern="1200"/>
            <a:t>ricerca di massimi locali</a:t>
          </a:r>
          <a:r>
            <a:rPr lang="en-US" sz="2100" kern="1200"/>
            <a:t> nell’accumulatore</a:t>
          </a:r>
        </a:p>
      </dsp:txBody>
      <dsp:txXfrm>
        <a:off x="0" y="3089379"/>
        <a:ext cx="6713552" cy="1029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B4609-8F1D-48D5-84B8-405808073880}">
      <dsp:nvSpPr>
        <dsp:cNvPr id="0" name=""/>
        <dsp:cNvSpPr/>
      </dsp:nvSpPr>
      <dsp:spPr>
        <a:xfrm>
          <a:off x="2371047" y="1146135"/>
          <a:ext cx="514645" cy="91440"/>
        </a:xfrm>
        <a:custGeom>
          <a:avLst/>
          <a:gdLst/>
          <a:ahLst/>
          <a:cxnLst/>
          <a:rect l="0" t="0" r="0" b="0"/>
          <a:pathLst>
            <a:path>
              <a:moveTo>
                <a:pt x="0" y="45720"/>
              </a:moveTo>
              <a:lnTo>
                <a:pt x="5146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4739" y="1189129"/>
        <a:ext cx="27262" cy="5452"/>
      </dsp:txXfrm>
    </dsp:sp>
    <dsp:sp modelId="{C2B5BA56-A003-4AD7-8055-AF645461931C}">
      <dsp:nvSpPr>
        <dsp:cNvPr id="0" name=""/>
        <dsp:cNvSpPr/>
      </dsp:nvSpPr>
      <dsp:spPr>
        <a:xfrm>
          <a:off x="2213" y="480665"/>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ctr" anchorCtr="0">
          <a:noAutofit/>
        </a:bodyPr>
        <a:lstStyle/>
        <a:p>
          <a:pPr marL="0" lvl="0" indent="0" algn="ctr" defTabSz="711200">
            <a:lnSpc>
              <a:spcPct val="90000"/>
            </a:lnSpc>
            <a:spcBef>
              <a:spcPct val="0"/>
            </a:spcBef>
            <a:spcAft>
              <a:spcPct val="35000"/>
            </a:spcAft>
            <a:buNone/>
          </a:pPr>
          <a:r>
            <a:rPr lang="it-IT" sz="1600" kern="1200"/>
            <a:t>passo 0: costruisci la tabella di riferimento RT </a:t>
          </a:r>
          <a:endParaRPr lang="en-US" sz="1600" kern="1200"/>
        </a:p>
      </dsp:txBody>
      <dsp:txXfrm>
        <a:off x="2213" y="480665"/>
        <a:ext cx="2370634" cy="1422380"/>
      </dsp:txXfrm>
    </dsp:sp>
    <dsp:sp modelId="{301BA82D-F707-4131-9BED-9D5D7D97C63D}">
      <dsp:nvSpPr>
        <dsp:cNvPr id="0" name=""/>
        <dsp:cNvSpPr/>
      </dsp:nvSpPr>
      <dsp:spPr>
        <a:xfrm>
          <a:off x="5286927" y="1146135"/>
          <a:ext cx="514645" cy="91440"/>
        </a:xfrm>
        <a:custGeom>
          <a:avLst/>
          <a:gdLst/>
          <a:ahLst/>
          <a:cxnLst/>
          <a:rect l="0" t="0" r="0" b="0"/>
          <a:pathLst>
            <a:path>
              <a:moveTo>
                <a:pt x="0" y="45720"/>
              </a:moveTo>
              <a:lnTo>
                <a:pt x="5146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0619" y="1189129"/>
        <a:ext cx="27262" cy="5452"/>
      </dsp:txXfrm>
    </dsp:sp>
    <dsp:sp modelId="{ACAACDBD-FD54-44A8-9B76-60763A8AF8A4}">
      <dsp:nvSpPr>
        <dsp:cNvPr id="0" name=""/>
        <dsp:cNvSpPr/>
      </dsp:nvSpPr>
      <dsp:spPr>
        <a:xfrm>
          <a:off x="2918093" y="480665"/>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ctr" anchorCtr="0">
          <a:noAutofit/>
        </a:bodyPr>
        <a:lstStyle/>
        <a:p>
          <a:pPr marL="0" lvl="0" indent="0" algn="ctr" defTabSz="711200">
            <a:lnSpc>
              <a:spcPct val="90000"/>
            </a:lnSpc>
            <a:spcBef>
              <a:spcPct val="0"/>
            </a:spcBef>
            <a:spcAft>
              <a:spcPct val="35000"/>
            </a:spcAft>
            <a:buNone/>
          </a:pPr>
          <a:r>
            <a:rPr lang="it-IT" sz="1600" kern="1200"/>
            <a:t>passo 1: inizializza l'accumulatore </a:t>
          </a:r>
          <a:endParaRPr lang="en-US" sz="1600" kern="1200"/>
        </a:p>
      </dsp:txBody>
      <dsp:txXfrm>
        <a:off x="2918093" y="480665"/>
        <a:ext cx="2370634" cy="1422380"/>
      </dsp:txXfrm>
    </dsp:sp>
    <dsp:sp modelId="{CB49F577-A3AB-45FF-ABBE-905DA6487BAA}">
      <dsp:nvSpPr>
        <dsp:cNvPr id="0" name=""/>
        <dsp:cNvSpPr/>
      </dsp:nvSpPr>
      <dsp:spPr>
        <a:xfrm>
          <a:off x="8202807" y="1146135"/>
          <a:ext cx="514645" cy="91440"/>
        </a:xfrm>
        <a:custGeom>
          <a:avLst/>
          <a:gdLst/>
          <a:ahLst/>
          <a:cxnLst/>
          <a:rect l="0" t="0" r="0" b="0"/>
          <a:pathLst>
            <a:path>
              <a:moveTo>
                <a:pt x="0" y="45720"/>
              </a:moveTo>
              <a:lnTo>
                <a:pt x="5146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46499" y="1189129"/>
        <a:ext cx="27262" cy="5452"/>
      </dsp:txXfrm>
    </dsp:sp>
    <dsp:sp modelId="{24923195-DDCD-414D-98E4-56BE1B01C0D5}">
      <dsp:nvSpPr>
        <dsp:cNvPr id="0" name=""/>
        <dsp:cNvSpPr/>
      </dsp:nvSpPr>
      <dsp:spPr>
        <a:xfrm>
          <a:off x="5833973" y="480665"/>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ctr" anchorCtr="0">
          <a:noAutofit/>
        </a:bodyPr>
        <a:lstStyle/>
        <a:p>
          <a:pPr marL="0" lvl="0" indent="0" algn="ctr" defTabSz="711200">
            <a:lnSpc>
              <a:spcPct val="90000"/>
            </a:lnSpc>
            <a:spcBef>
              <a:spcPct val="0"/>
            </a:spcBef>
            <a:spcAft>
              <a:spcPct val="35000"/>
            </a:spcAft>
            <a:buNone/>
          </a:pPr>
          <a:r>
            <a:rPr lang="it-IT" sz="1600" kern="1200"/>
            <a:t>passo 2: ripeti per ogni punto di contorno: </a:t>
          </a:r>
          <a:endParaRPr lang="en-US" sz="1600" kern="1200"/>
        </a:p>
      </dsp:txBody>
      <dsp:txXfrm>
        <a:off x="5833973" y="480665"/>
        <a:ext cx="2370634" cy="1422380"/>
      </dsp:txXfrm>
    </dsp:sp>
    <dsp:sp modelId="{9C8BE89D-0116-48AE-96C6-068C12C3CBC5}">
      <dsp:nvSpPr>
        <dsp:cNvPr id="0" name=""/>
        <dsp:cNvSpPr/>
      </dsp:nvSpPr>
      <dsp:spPr>
        <a:xfrm>
          <a:off x="1187530" y="1901246"/>
          <a:ext cx="8747640" cy="514645"/>
        </a:xfrm>
        <a:custGeom>
          <a:avLst/>
          <a:gdLst/>
          <a:ahLst/>
          <a:cxnLst/>
          <a:rect l="0" t="0" r="0" b="0"/>
          <a:pathLst>
            <a:path>
              <a:moveTo>
                <a:pt x="8747640" y="0"/>
              </a:moveTo>
              <a:lnTo>
                <a:pt x="8747640" y="274422"/>
              </a:lnTo>
              <a:lnTo>
                <a:pt x="0" y="274422"/>
              </a:lnTo>
              <a:lnTo>
                <a:pt x="0" y="51464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2235" y="2155842"/>
        <a:ext cx="438230" cy="5452"/>
      </dsp:txXfrm>
    </dsp:sp>
    <dsp:sp modelId="{106BBA68-C778-4740-972C-81B35B484209}">
      <dsp:nvSpPr>
        <dsp:cNvPr id="0" name=""/>
        <dsp:cNvSpPr/>
      </dsp:nvSpPr>
      <dsp:spPr>
        <a:xfrm>
          <a:off x="8749853" y="480665"/>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ctr" anchorCtr="0">
          <a:noAutofit/>
        </a:bodyPr>
        <a:lstStyle/>
        <a:p>
          <a:pPr marL="0" lvl="0" indent="0" algn="ctr" defTabSz="711200">
            <a:lnSpc>
              <a:spcPct val="90000"/>
            </a:lnSpc>
            <a:spcBef>
              <a:spcPct val="0"/>
            </a:spcBef>
            <a:spcAft>
              <a:spcPct val="35000"/>
            </a:spcAft>
            <a:buNone/>
          </a:pPr>
          <a:r>
            <a:rPr lang="it-IT" sz="1600" kern="1200"/>
            <a:t>passo 2.1: calcola β </a:t>
          </a:r>
          <a:endParaRPr lang="en-US" sz="1600" kern="1200"/>
        </a:p>
      </dsp:txBody>
      <dsp:txXfrm>
        <a:off x="8749853" y="480665"/>
        <a:ext cx="2370634" cy="1422380"/>
      </dsp:txXfrm>
    </dsp:sp>
    <dsp:sp modelId="{B3BAB4F3-FB59-49BA-8C0B-4688F6600E25}">
      <dsp:nvSpPr>
        <dsp:cNvPr id="0" name=""/>
        <dsp:cNvSpPr/>
      </dsp:nvSpPr>
      <dsp:spPr>
        <a:xfrm>
          <a:off x="2371047" y="3113762"/>
          <a:ext cx="514645" cy="91440"/>
        </a:xfrm>
        <a:custGeom>
          <a:avLst/>
          <a:gdLst/>
          <a:ahLst/>
          <a:cxnLst/>
          <a:rect l="0" t="0" r="0" b="0"/>
          <a:pathLst>
            <a:path>
              <a:moveTo>
                <a:pt x="0" y="45720"/>
              </a:moveTo>
              <a:lnTo>
                <a:pt x="5146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4739" y="3156755"/>
        <a:ext cx="27262" cy="5452"/>
      </dsp:txXfrm>
    </dsp:sp>
    <dsp:sp modelId="{A6A25D06-5BAD-4A83-B0A8-940487FF7EB0}">
      <dsp:nvSpPr>
        <dsp:cNvPr id="0" name=""/>
        <dsp:cNvSpPr/>
      </dsp:nvSpPr>
      <dsp:spPr>
        <a:xfrm>
          <a:off x="2213" y="2448291"/>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ctr" anchorCtr="0">
          <a:noAutofit/>
        </a:bodyPr>
        <a:lstStyle/>
        <a:p>
          <a:pPr marL="0" lvl="0" indent="0" algn="ctr" defTabSz="711200">
            <a:lnSpc>
              <a:spcPct val="90000"/>
            </a:lnSpc>
            <a:spcBef>
              <a:spcPct val="0"/>
            </a:spcBef>
            <a:spcAft>
              <a:spcPct val="35000"/>
            </a:spcAft>
            <a:buNone/>
          </a:pPr>
          <a:r>
            <a:rPr lang="it-IT" sz="1600" kern="1200"/>
            <a:t>passo 2.2: calcola i possibili centri per ogni elemento della RT </a:t>
          </a:r>
          <a:endParaRPr lang="en-US" sz="1600" kern="1200"/>
        </a:p>
      </dsp:txBody>
      <dsp:txXfrm>
        <a:off x="2213" y="2448291"/>
        <a:ext cx="2370634" cy="1422380"/>
      </dsp:txXfrm>
    </dsp:sp>
    <dsp:sp modelId="{A8D28BC6-9116-4ECB-926A-0B6BBFBA3976}">
      <dsp:nvSpPr>
        <dsp:cNvPr id="0" name=""/>
        <dsp:cNvSpPr/>
      </dsp:nvSpPr>
      <dsp:spPr>
        <a:xfrm>
          <a:off x="5286927" y="3113762"/>
          <a:ext cx="514645" cy="91440"/>
        </a:xfrm>
        <a:custGeom>
          <a:avLst/>
          <a:gdLst/>
          <a:ahLst/>
          <a:cxnLst/>
          <a:rect l="0" t="0" r="0" b="0"/>
          <a:pathLst>
            <a:path>
              <a:moveTo>
                <a:pt x="0" y="45720"/>
              </a:moveTo>
              <a:lnTo>
                <a:pt x="51464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30619" y="3156755"/>
        <a:ext cx="27262" cy="5452"/>
      </dsp:txXfrm>
    </dsp:sp>
    <dsp:sp modelId="{8E915911-EB40-47D1-9A21-E6B6594AE811}">
      <dsp:nvSpPr>
        <dsp:cNvPr id="0" name=""/>
        <dsp:cNvSpPr/>
      </dsp:nvSpPr>
      <dsp:spPr>
        <a:xfrm>
          <a:off x="2918093" y="2448291"/>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ctr" anchorCtr="0">
          <a:noAutofit/>
        </a:bodyPr>
        <a:lstStyle/>
        <a:p>
          <a:pPr marL="0" lvl="0" indent="0" algn="ctr" defTabSz="711200">
            <a:lnSpc>
              <a:spcPct val="90000"/>
            </a:lnSpc>
            <a:spcBef>
              <a:spcPct val="0"/>
            </a:spcBef>
            <a:spcAft>
              <a:spcPct val="35000"/>
            </a:spcAft>
            <a:buNone/>
          </a:pPr>
          <a:r>
            <a:rPr lang="it-IT" sz="1600" kern="1200"/>
            <a:t>xc= x + S ρcos(α(β, φ)) </a:t>
          </a:r>
          <a:endParaRPr lang="en-US" sz="1600" kern="1200"/>
        </a:p>
      </dsp:txBody>
      <dsp:txXfrm>
        <a:off x="2918093" y="2448291"/>
        <a:ext cx="2370634" cy="1422380"/>
      </dsp:txXfrm>
    </dsp:sp>
    <dsp:sp modelId="{220F5ED5-6638-4BB5-9360-58C0227EE9E7}">
      <dsp:nvSpPr>
        <dsp:cNvPr id="0" name=""/>
        <dsp:cNvSpPr/>
      </dsp:nvSpPr>
      <dsp:spPr>
        <a:xfrm>
          <a:off x="5833973" y="2448291"/>
          <a:ext cx="2370634" cy="142238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63" tIns="121934" rIns="116163" bIns="121934" numCol="1" spcCol="1270" anchor="t" anchorCtr="0">
          <a:noAutofit/>
        </a:bodyPr>
        <a:lstStyle/>
        <a:p>
          <a:pPr marL="0" lvl="0" indent="0" algn="l" defTabSz="711200">
            <a:lnSpc>
              <a:spcPct val="90000"/>
            </a:lnSpc>
            <a:spcBef>
              <a:spcPct val="0"/>
            </a:spcBef>
            <a:spcAft>
              <a:spcPct val="35000"/>
            </a:spcAft>
            <a:buNone/>
          </a:pPr>
          <a:r>
            <a:rPr lang="it-IT" sz="1600" kern="1200"/>
            <a:t>yc= y + S ρsin(α(β, φ)) </a:t>
          </a:r>
          <a:endParaRPr lang="en-US" sz="1600" kern="1200"/>
        </a:p>
        <a:p>
          <a:pPr marL="114300" lvl="1" indent="-114300" algn="l" defTabSz="533400">
            <a:lnSpc>
              <a:spcPct val="90000"/>
            </a:lnSpc>
            <a:spcBef>
              <a:spcPct val="0"/>
            </a:spcBef>
            <a:spcAft>
              <a:spcPct val="15000"/>
            </a:spcAft>
            <a:buChar char="•"/>
          </a:pPr>
          <a:r>
            <a:rPr lang="it-IT" sz="1200" kern="1200"/>
            <a:t>passo 2.3: vota (incrementa l'accumulatore) </a:t>
          </a:r>
          <a:endParaRPr lang="en-US" sz="1200" kern="1200"/>
        </a:p>
        <a:p>
          <a:pPr marL="114300" lvl="1" indent="-114300" algn="l" defTabSz="533400">
            <a:lnSpc>
              <a:spcPct val="90000"/>
            </a:lnSpc>
            <a:spcBef>
              <a:spcPct val="0"/>
            </a:spcBef>
            <a:spcAft>
              <a:spcPct val="15000"/>
            </a:spcAft>
            <a:buChar char="•"/>
          </a:pPr>
          <a:r>
            <a:rPr lang="it-IT" sz="1200" kern="1200"/>
            <a:t>passo 3: analizza l’accumulatore (ricerca i massimi)</a:t>
          </a:r>
          <a:endParaRPr lang="en-US" sz="1200" kern="1200"/>
        </a:p>
      </dsp:txBody>
      <dsp:txXfrm>
        <a:off x="5833973" y="2448291"/>
        <a:ext cx="2370634" cy="1422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CAD7E-F6E5-524C-BB0E-EFDAD53B59D7}">
      <dsp:nvSpPr>
        <dsp:cNvPr id="0" name=""/>
        <dsp:cNvSpPr/>
      </dsp:nvSpPr>
      <dsp:spPr>
        <a:xfrm>
          <a:off x="3243197" y="784453"/>
          <a:ext cx="603570" cy="91440"/>
        </a:xfrm>
        <a:custGeom>
          <a:avLst/>
          <a:gdLst/>
          <a:ahLst/>
          <a:cxnLst/>
          <a:rect l="0" t="0" r="0" b="0"/>
          <a:pathLst>
            <a:path>
              <a:moveTo>
                <a:pt x="0" y="45720"/>
              </a:moveTo>
              <a:lnTo>
                <a:pt x="603570"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9128" y="827002"/>
        <a:ext cx="31708" cy="6341"/>
      </dsp:txXfrm>
    </dsp:sp>
    <dsp:sp modelId="{1F161913-5265-CC49-8F88-94BD4DD18B3B}">
      <dsp:nvSpPr>
        <dsp:cNvPr id="0" name=""/>
        <dsp:cNvSpPr/>
      </dsp:nvSpPr>
      <dsp:spPr>
        <a:xfrm>
          <a:off x="487732" y="2994"/>
          <a:ext cx="2757264" cy="165435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711200">
            <a:lnSpc>
              <a:spcPct val="90000"/>
            </a:lnSpc>
            <a:spcBef>
              <a:spcPct val="0"/>
            </a:spcBef>
            <a:spcAft>
              <a:spcPct val="35000"/>
            </a:spcAft>
            <a:buNone/>
          </a:pPr>
          <a:r>
            <a:rPr lang="it-IT" sz="1600" kern="1200"/>
            <a:t>Approccio Classico (Trasformata di Hough):</a:t>
          </a:r>
          <a:endParaRPr lang="en-US" sz="1600" kern="1200"/>
        </a:p>
      </dsp:txBody>
      <dsp:txXfrm>
        <a:off x="487732" y="2994"/>
        <a:ext cx="2757264" cy="1654358"/>
      </dsp:txXfrm>
    </dsp:sp>
    <dsp:sp modelId="{A3F682DA-817C-7243-868F-B6DC8D103DC4}">
      <dsp:nvSpPr>
        <dsp:cNvPr id="0" name=""/>
        <dsp:cNvSpPr/>
      </dsp:nvSpPr>
      <dsp:spPr>
        <a:xfrm>
          <a:off x="6634632" y="784453"/>
          <a:ext cx="603570" cy="91440"/>
        </a:xfrm>
        <a:custGeom>
          <a:avLst/>
          <a:gdLst/>
          <a:ahLst/>
          <a:cxnLst/>
          <a:rect l="0" t="0" r="0" b="0"/>
          <a:pathLst>
            <a:path>
              <a:moveTo>
                <a:pt x="0" y="45720"/>
              </a:moveTo>
              <a:lnTo>
                <a:pt x="603570" y="45720"/>
              </a:lnTo>
            </a:path>
          </a:pathLst>
        </a:custGeom>
        <a:noFill/>
        <a:ln w="12700" cap="flat" cmpd="sng" algn="ctr">
          <a:solidFill>
            <a:schemeClr val="accent5">
              <a:hueOff val="-3038037"/>
              <a:satOff val="-207"/>
              <a:lumOff val="4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20563" y="827002"/>
        <a:ext cx="31708" cy="6341"/>
      </dsp:txXfrm>
    </dsp:sp>
    <dsp:sp modelId="{3215FC8C-FF8B-764F-9AFF-2289F5B26669}">
      <dsp:nvSpPr>
        <dsp:cNvPr id="0" name=""/>
        <dsp:cNvSpPr/>
      </dsp:nvSpPr>
      <dsp:spPr>
        <a:xfrm>
          <a:off x="3879167" y="2994"/>
          <a:ext cx="2757264" cy="1654358"/>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711200">
            <a:lnSpc>
              <a:spcPct val="90000"/>
            </a:lnSpc>
            <a:spcBef>
              <a:spcPct val="0"/>
            </a:spcBef>
            <a:spcAft>
              <a:spcPct val="35000"/>
            </a:spcAft>
            <a:buNone/>
          </a:pPr>
          <a:r>
            <a:rPr lang="it-IT" sz="1600" kern="1200"/>
            <a:t>Funzionamento: Cerca forme circolari (iride) tramite rilevamento bordi.</a:t>
          </a:r>
          <a:endParaRPr lang="en-US" sz="1600" kern="1200"/>
        </a:p>
      </dsp:txBody>
      <dsp:txXfrm>
        <a:off x="3879167" y="2994"/>
        <a:ext cx="2757264" cy="1654358"/>
      </dsp:txXfrm>
    </dsp:sp>
    <dsp:sp modelId="{CF914E82-FA0F-D14A-A9F3-26CF4E303F6D}">
      <dsp:nvSpPr>
        <dsp:cNvPr id="0" name=""/>
        <dsp:cNvSpPr/>
      </dsp:nvSpPr>
      <dsp:spPr>
        <a:xfrm>
          <a:off x="1866364" y="1655552"/>
          <a:ext cx="6782870" cy="603570"/>
        </a:xfrm>
        <a:custGeom>
          <a:avLst/>
          <a:gdLst/>
          <a:ahLst/>
          <a:cxnLst/>
          <a:rect l="0" t="0" r="0" b="0"/>
          <a:pathLst>
            <a:path>
              <a:moveTo>
                <a:pt x="6782870" y="0"/>
              </a:moveTo>
              <a:lnTo>
                <a:pt x="6782870" y="318885"/>
              </a:lnTo>
              <a:lnTo>
                <a:pt x="0" y="318885"/>
              </a:lnTo>
              <a:lnTo>
                <a:pt x="0" y="603570"/>
              </a:lnTo>
            </a:path>
          </a:pathLst>
        </a:custGeom>
        <a:noFill/>
        <a:ln w="12700" cap="flat" cmpd="sng" algn="ctr">
          <a:solidFill>
            <a:schemeClr val="accent5">
              <a:hueOff val="-6076075"/>
              <a:satOff val="-413"/>
              <a:lumOff val="9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7488" y="1954167"/>
        <a:ext cx="340622" cy="6341"/>
      </dsp:txXfrm>
    </dsp:sp>
    <dsp:sp modelId="{8CB014B6-E077-5E42-882F-C5C3BDB130BB}">
      <dsp:nvSpPr>
        <dsp:cNvPr id="0" name=""/>
        <dsp:cNvSpPr/>
      </dsp:nvSpPr>
      <dsp:spPr>
        <a:xfrm>
          <a:off x="7270602" y="2994"/>
          <a:ext cx="2757264" cy="1654358"/>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711200">
            <a:lnSpc>
              <a:spcPct val="90000"/>
            </a:lnSpc>
            <a:spcBef>
              <a:spcPct val="0"/>
            </a:spcBef>
            <a:spcAft>
              <a:spcPct val="35000"/>
            </a:spcAft>
            <a:buNone/>
          </a:pPr>
          <a:r>
            <a:rPr lang="it-IT" sz="1600" kern="1200"/>
            <a:t>Limiti Critici: Sensibile a luce e riflessi. Fallisce con occlusioni (es. palpebra). Richiede tuning manuale costante.</a:t>
          </a:r>
          <a:endParaRPr lang="en-US" sz="1600" kern="1200"/>
        </a:p>
      </dsp:txBody>
      <dsp:txXfrm>
        <a:off x="7270602" y="2994"/>
        <a:ext cx="2757264" cy="1654358"/>
      </dsp:txXfrm>
    </dsp:sp>
    <dsp:sp modelId="{D5DDAA85-A0C0-3344-94C2-4144BCC011D4}">
      <dsp:nvSpPr>
        <dsp:cNvPr id="0" name=""/>
        <dsp:cNvSpPr/>
      </dsp:nvSpPr>
      <dsp:spPr>
        <a:xfrm>
          <a:off x="3243197" y="3072982"/>
          <a:ext cx="603570" cy="91440"/>
        </a:xfrm>
        <a:custGeom>
          <a:avLst/>
          <a:gdLst/>
          <a:ahLst/>
          <a:cxnLst/>
          <a:rect l="0" t="0" r="0" b="0"/>
          <a:pathLst>
            <a:path>
              <a:moveTo>
                <a:pt x="0" y="45720"/>
              </a:moveTo>
              <a:lnTo>
                <a:pt x="603570" y="45720"/>
              </a:lnTo>
            </a:path>
          </a:pathLst>
        </a:custGeom>
        <a:noFill/>
        <a:ln w="12700" cap="flat" cmpd="sng" algn="ctr">
          <a:solidFill>
            <a:schemeClr val="accent5">
              <a:hueOff val="-9114112"/>
              <a:satOff val="-620"/>
              <a:lumOff val="1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9128" y="3115531"/>
        <a:ext cx="31708" cy="6341"/>
      </dsp:txXfrm>
    </dsp:sp>
    <dsp:sp modelId="{9CC30525-1F0A-3740-8C62-F2B653C4EB5F}">
      <dsp:nvSpPr>
        <dsp:cNvPr id="0" name=""/>
        <dsp:cNvSpPr/>
      </dsp:nvSpPr>
      <dsp:spPr>
        <a:xfrm>
          <a:off x="487732" y="2291523"/>
          <a:ext cx="2757264" cy="1654358"/>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711200">
            <a:lnSpc>
              <a:spcPct val="90000"/>
            </a:lnSpc>
            <a:spcBef>
              <a:spcPct val="0"/>
            </a:spcBef>
            <a:spcAft>
              <a:spcPct val="35000"/>
            </a:spcAft>
            <a:buNone/>
          </a:pPr>
          <a:r>
            <a:rPr lang="it-IT" sz="1600" kern="1200"/>
            <a:t>Approccio Moderno (MediaPipe Face Mesh):</a:t>
          </a:r>
          <a:endParaRPr lang="en-US" sz="1600" kern="1200"/>
        </a:p>
      </dsp:txBody>
      <dsp:txXfrm>
        <a:off x="487732" y="2291523"/>
        <a:ext cx="2757264" cy="1654358"/>
      </dsp:txXfrm>
    </dsp:sp>
    <dsp:sp modelId="{938CCC14-CDD4-1449-96E5-81ACD7E5A42B}">
      <dsp:nvSpPr>
        <dsp:cNvPr id="0" name=""/>
        <dsp:cNvSpPr/>
      </dsp:nvSpPr>
      <dsp:spPr>
        <a:xfrm>
          <a:off x="6634632" y="3072982"/>
          <a:ext cx="603570" cy="91440"/>
        </a:xfrm>
        <a:custGeom>
          <a:avLst/>
          <a:gdLst/>
          <a:ahLst/>
          <a:cxnLst/>
          <a:rect l="0" t="0" r="0" b="0"/>
          <a:pathLst>
            <a:path>
              <a:moveTo>
                <a:pt x="0" y="45720"/>
              </a:moveTo>
              <a:lnTo>
                <a:pt x="603570"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20563" y="3115531"/>
        <a:ext cx="31708" cy="6341"/>
      </dsp:txXfrm>
    </dsp:sp>
    <dsp:sp modelId="{EF0BBDD1-9F29-C344-A573-64EA0EAE5B01}">
      <dsp:nvSpPr>
        <dsp:cNvPr id="0" name=""/>
        <dsp:cNvSpPr/>
      </dsp:nvSpPr>
      <dsp:spPr>
        <a:xfrm>
          <a:off x="3879167" y="2291523"/>
          <a:ext cx="2757264" cy="1654358"/>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711200">
            <a:lnSpc>
              <a:spcPct val="90000"/>
            </a:lnSpc>
            <a:spcBef>
              <a:spcPct val="0"/>
            </a:spcBef>
            <a:spcAft>
              <a:spcPct val="35000"/>
            </a:spcAft>
            <a:buNone/>
          </a:pPr>
          <a:r>
            <a:rPr lang="it-IT" sz="1600" kern="1200"/>
            <a:t>Funzionamento: Deep Learning su 468 punti 3D del volto.</a:t>
          </a:r>
          <a:endParaRPr lang="en-US" sz="1600" kern="1200"/>
        </a:p>
      </dsp:txBody>
      <dsp:txXfrm>
        <a:off x="3879167" y="2291523"/>
        <a:ext cx="2757264" cy="1654358"/>
      </dsp:txXfrm>
    </dsp:sp>
    <dsp:sp modelId="{31B396A5-EDBB-F44A-9DEC-474483351BCC}">
      <dsp:nvSpPr>
        <dsp:cNvPr id="0" name=""/>
        <dsp:cNvSpPr/>
      </dsp:nvSpPr>
      <dsp:spPr>
        <a:xfrm>
          <a:off x="7270602" y="2291523"/>
          <a:ext cx="2757264" cy="1654358"/>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08" tIns="141820" rIns="135108" bIns="141820" numCol="1" spcCol="1270" anchor="ctr" anchorCtr="0">
          <a:noAutofit/>
        </a:bodyPr>
        <a:lstStyle/>
        <a:p>
          <a:pPr marL="0" lvl="0" indent="0" algn="ctr" defTabSz="711200">
            <a:lnSpc>
              <a:spcPct val="90000"/>
            </a:lnSpc>
            <a:spcBef>
              <a:spcPct val="0"/>
            </a:spcBef>
            <a:spcAft>
              <a:spcPct val="35000"/>
            </a:spcAft>
            <a:buNone/>
          </a:pPr>
          <a:r>
            <a:rPr lang="it-IT" sz="1600" kern="1200"/>
            <a:t>Vantaggi: Robusto a scarsa illuminazione. Gestisce nativamente le occlusioni. Coordinate normalizzate senza tuning manuale.</a:t>
          </a:r>
          <a:endParaRPr lang="en-US" sz="1600" kern="1200"/>
        </a:p>
      </dsp:txBody>
      <dsp:txXfrm>
        <a:off x="7270602" y="2291523"/>
        <a:ext cx="2757264" cy="16543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54CEF-62FD-DE43-990B-80E56361391C}">
      <dsp:nvSpPr>
        <dsp:cNvPr id="0" name=""/>
        <dsp:cNvSpPr/>
      </dsp:nvSpPr>
      <dsp:spPr>
        <a:xfrm>
          <a:off x="0" y="531"/>
          <a:ext cx="10515600"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151FF-9583-F546-B4A5-4AD2AACC5C17}">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100000"/>
            </a:lnSpc>
            <a:spcBef>
              <a:spcPct val="0"/>
            </a:spcBef>
            <a:spcAft>
              <a:spcPct val="35000"/>
            </a:spcAft>
            <a:buNone/>
          </a:pPr>
          <a:r>
            <a:rPr lang="it-IT" sz="2200" kern="1200"/>
            <a:t>Nell’esecuzione del programma la funzione run agisce come orchestratore in tempo reale:</a:t>
          </a:r>
          <a:endParaRPr lang="en-US" sz="2200" kern="1200"/>
        </a:p>
      </dsp:txBody>
      <dsp:txXfrm>
        <a:off x="0" y="531"/>
        <a:ext cx="10515600" cy="870055"/>
      </dsp:txXfrm>
    </dsp:sp>
    <dsp:sp modelId="{C2FA2714-EC3F-2847-B59E-9C2313074508}">
      <dsp:nvSpPr>
        <dsp:cNvPr id="0" name=""/>
        <dsp:cNvSpPr/>
      </dsp:nvSpPr>
      <dsp:spPr>
        <a:xfrm>
          <a:off x="0" y="870586"/>
          <a:ext cx="10515600" cy="0"/>
        </a:xfrm>
        <a:prstGeom prst="lin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BBFB2F-006E-6346-AF99-ECC001A66BB3}">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100000"/>
            </a:lnSpc>
            <a:spcBef>
              <a:spcPct val="0"/>
            </a:spcBef>
            <a:spcAft>
              <a:spcPct val="35000"/>
            </a:spcAft>
            <a:buNone/>
          </a:pPr>
          <a:r>
            <a:rPr lang="it-IT" sz="2200" kern="1200"/>
            <a:t>1. Gestione I/O: Mantiene il canale diretto con l'hardware (Webcam).</a:t>
          </a:r>
          <a:endParaRPr lang="en-US" sz="2200" kern="1200"/>
        </a:p>
      </dsp:txBody>
      <dsp:txXfrm>
        <a:off x="0" y="870586"/>
        <a:ext cx="10515600" cy="870055"/>
      </dsp:txXfrm>
    </dsp:sp>
    <dsp:sp modelId="{8962AE99-47BF-754E-91C9-3222CEB5DB65}">
      <dsp:nvSpPr>
        <dsp:cNvPr id="0" name=""/>
        <dsp:cNvSpPr/>
      </dsp:nvSpPr>
      <dsp:spPr>
        <a:xfrm>
          <a:off x="0" y="1740641"/>
          <a:ext cx="10515600" cy="0"/>
        </a:xfrm>
        <a:prstGeom prst="lin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4DAF33-B665-AB45-AE75-4B8B8C7E53E3}">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100000"/>
            </a:lnSpc>
            <a:spcBef>
              <a:spcPct val="0"/>
            </a:spcBef>
            <a:spcAft>
              <a:spcPct val="35000"/>
            </a:spcAft>
            <a:buNone/>
          </a:pPr>
          <a:r>
            <a:rPr lang="it-IT" sz="2200" kern="1200"/>
            <a:t>2. Sincronizzazione: Coordina acquisizione video e velocità AI.</a:t>
          </a:r>
          <a:endParaRPr lang="en-US" sz="2200" kern="1200"/>
        </a:p>
      </dsp:txBody>
      <dsp:txXfrm>
        <a:off x="0" y="1740641"/>
        <a:ext cx="10515600" cy="870055"/>
      </dsp:txXfrm>
    </dsp:sp>
    <dsp:sp modelId="{18EE74F1-2BDE-BB4A-BE2E-602E1483EC0F}">
      <dsp:nvSpPr>
        <dsp:cNvPr id="0" name=""/>
        <dsp:cNvSpPr/>
      </dsp:nvSpPr>
      <dsp:spPr>
        <a:xfrm>
          <a:off x="0" y="2610696"/>
          <a:ext cx="10515600" cy="0"/>
        </a:xfrm>
        <a:prstGeom prst="lin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BA44E-0C25-824C-A332-34EA33AC6F93}">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100000"/>
            </a:lnSpc>
            <a:spcBef>
              <a:spcPct val="0"/>
            </a:spcBef>
            <a:spcAft>
              <a:spcPct val="35000"/>
            </a:spcAft>
            <a:buNone/>
          </a:pPr>
          <a:r>
            <a:rPr lang="it-IT" sz="2200" kern="1200"/>
            <a:t>3. Logica di Stato: Gestisce transizione tra 'Calibrazione' e 'Operatività'.</a:t>
          </a:r>
          <a:endParaRPr lang="en-US" sz="2200" kern="1200"/>
        </a:p>
      </dsp:txBody>
      <dsp:txXfrm>
        <a:off x="0" y="2610696"/>
        <a:ext cx="10515600" cy="870055"/>
      </dsp:txXfrm>
    </dsp:sp>
    <dsp:sp modelId="{3465E75E-3D2D-7246-849B-501C59357AB6}">
      <dsp:nvSpPr>
        <dsp:cNvPr id="0" name=""/>
        <dsp:cNvSpPr/>
      </dsp:nvSpPr>
      <dsp:spPr>
        <a:xfrm>
          <a:off x="0" y="3480751"/>
          <a:ext cx="10515600" cy="0"/>
        </a:xfrm>
        <a:prstGeom prst="lin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0E94B-37E8-414E-B80F-A99878F3164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100000"/>
            </a:lnSpc>
            <a:spcBef>
              <a:spcPct val="0"/>
            </a:spcBef>
            <a:spcAft>
              <a:spcPct val="35000"/>
            </a:spcAft>
            <a:buNone/>
          </a:pPr>
          <a:r>
            <a:rPr lang="it-IT" sz="2200" kern="1200"/>
            <a:t>4. Feedback Loop: Aggiorna l’HUD per scopi di test real time e debug</a:t>
          </a:r>
          <a:endParaRPr lang="en-US" sz="2200" kern="1200"/>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6B4CD-C6BD-4EFE-987D-20A5900D98A3}">
      <dsp:nvSpPr>
        <dsp:cNvPr id="0" name=""/>
        <dsp:cNvSpPr/>
      </dsp:nvSpPr>
      <dsp:spPr>
        <a:xfrm>
          <a:off x="0" y="14753"/>
          <a:ext cx="5257800" cy="9594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2172E4-8108-405D-9AE7-FCDC78328178}">
      <dsp:nvSpPr>
        <dsp:cNvPr id="0" name=""/>
        <dsp:cNvSpPr/>
      </dsp:nvSpPr>
      <dsp:spPr>
        <a:xfrm>
          <a:off x="278116" y="241688"/>
          <a:ext cx="527684" cy="52768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EE567-9241-46C1-8BB7-636C78F3FAEB}">
      <dsp:nvSpPr>
        <dsp:cNvPr id="0" name=""/>
        <dsp:cNvSpPr/>
      </dsp:nvSpPr>
      <dsp:spPr>
        <a:xfrm>
          <a:off x="1108137" y="410"/>
          <a:ext cx="4149662" cy="959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39" tIns="101539" rIns="101539" bIns="101539" numCol="1" spcCol="1270" anchor="ctr" anchorCtr="0">
          <a:noAutofit/>
        </a:bodyPr>
        <a:lstStyle/>
        <a:p>
          <a:pPr marL="0" lvl="0" indent="0" algn="l" defTabSz="711200">
            <a:lnSpc>
              <a:spcPct val="100000"/>
            </a:lnSpc>
            <a:spcBef>
              <a:spcPct val="0"/>
            </a:spcBef>
            <a:spcAft>
              <a:spcPct val="35000"/>
            </a:spcAft>
            <a:buNone/>
          </a:pPr>
          <a:r>
            <a:rPr lang="it-IT" sz="1600" kern="1200" dirty="0"/>
            <a:t>Inizializzazione Hardware: Accesso diretto al buffer video (cv2.VideoCapture).</a:t>
          </a:r>
          <a:endParaRPr lang="en-US" sz="1600" kern="1200" dirty="0"/>
        </a:p>
      </dsp:txBody>
      <dsp:txXfrm>
        <a:off x="1108137" y="410"/>
        <a:ext cx="4149662" cy="959426"/>
      </dsp:txXfrm>
    </dsp:sp>
    <dsp:sp modelId="{7ADEB6D4-BFF1-4320-9294-CE9AE9455908}">
      <dsp:nvSpPr>
        <dsp:cNvPr id="0" name=""/>
        <dsp:cNvSpPr/>
      </dsp:nvSpPr>
      <dsp:spPr>
        <a:xfrm>
          <a:off x="0" y="1210543"/>
          <a:ext cx="5257800" cy="9594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86363-2933-4E2E-A30B-B7EF051AC198}">
      <dsp:nvSpPr>
        <dsp:cNvPr id="0" name=""/>
        <dsp:cNvSpPr/>
      </dsp:nvSpPr>
      <dsp:spPr>
        <a:xfrm>
          <a:off x="290226" y="1415563"/>
          <a:ext cx="527684" cy="527684"/>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F4E8D-3E68-4F76-919D-37E134953ADF}">
      <dsp:nvSpPr>
        <dsp:cNvPr id="0" name=""/>
        <dsp:cNvSpPr/>
      </dsp:nvSpPr>
      <dsp:spPr>
        <a:xfrm>
          <a:off x="1108137" y="1199692"/>
          <a:ext cx="4149662" cy="959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39" tIns="101539" rIns="101539" bIns="101539" numCol="1" spcCol="1270" anchor="ctr" anchorCtr="0">
          <a:noAutofit/>
        </a:bodyPr>
        <a:lstStyle/>
        <a:p>
          <a:pPr marL="0" lvl="0" indent="0" algn="l" defTabSz="711200">
            <a:lnSpc>
              <a:spcPct val="100000"/>
            </a:lnSpc>
            <a:spcBef>
              <a:spcPct val="0"/>
            </a:spcBef>
            <a:spcAft>
              <a:spcPct val="35000"/>
            </a:spcAft>
            <a:buNone/>
          </a:pPr>
          <a:r>
            <a:rPr lang="it-IT" sz="1600" kern="1200"/>
            <a:t>Mirroring (Effetto Specchio): Inversione asse orizzontale (cv2.flip) fondamentale per la coordinazione occhio-mano dell'utente.</a:t>
          </a:r>
          <a:endParaRPr lang="en-US" sz="1600" kern="1200"/>
        </a:p>
      </dsp:txBody>
      <dsp:txXfrm>
        <a:off x="1108137" y="1199692"/>
        <a:ext cx="4149662" cy="959426"/>
      </dsp:txXfrm>
    </dsp:sp>
    <dsp:sp modelId="{6C5F6C06-B2B5-4E74-927B-3735527667D0}">
      <dsp:nvSpPr>
        <dsp:cNvPr id="0" name=""/>
        <dsp:cNvSpPr/>
      </dsp:nvSpPr>
      <dsp:spPr>
        <a:xfrm>
          <a:off x="0" y="2398975"/>
          <a:ext cx="5257800" cy="9594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2D2C2-1703-460B-A56C-E01CFBD038BB}">
      <dsp:nvSpPr>
        <dsp:cNvPr id="0" name=""/>
        <dsp:cNvSpPr/>
      </dsp:nvSpPr>
      <dsp:spPr>
        <a:xfrm>
          <a:off x="290226" y="2614846"/>
          <a:ext cx="527684" cy="52768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9C82B-3170-4AE8-8974-09000A1D7951}">
      <dsp:nvSpPr>
        <dsp:cNvPr id="0" name=""/>
        <dsp:cNvSpPr/>
      </dsp:nvSpPr>
      <dsp:spPr>
        <a:xfrm>
          <a:off x="1108137" y="2398975"/>
          <a:ext cx="4149662" cy="959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539" tIns="101539" rIns="101539" bIns="101539" numCol="1" spcCol="1270" anchor="ctr" anchorCtr="0">
          <a:noAutofit/>
        </a:bodyPr>
        <a:lstStyle/>
        <a:p>
          <a:pPr marL="0" lvl="0" indent="0" algn="l" defTabSz="711200">
            <a:lnSpc>
              <a:spcPct val="100000"/>
            </a:lnSpc>
            <a:spcBef>
              <a:spcPct val="0"/>
            </a:spcBef>
            <a:spcAft>
              <a:spcPct val="35000"/>
            </a:spcAft>
            <a:buNone/>
          </a:pPr>
          <a:r>
            <a:rPr lang="it-IT" sz="1600" kern="1200"/>
            <a:t>Conversione Colore: Passaggio obbligato da BGR (OpenCV) a RGB (MediaPipe) per corretta interpretazione di ombre e colori.</a:t>
          </a:r>
          <a:endParaRPr lang="en-US" sz="1600" kern="1200"/>
        </a:p>
      </dsp:txBody>
      <dsp:txXfrm>
        <a:off x="1108137" y="2398975"/>
        <a:ext cx="4149662" cy="9594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9037C-EED4-E743-8F13-CEF631A5CADA}">
      <dsp:nvSpPr>
        <dsp:cNvPr id="0" name=""/>
        <dsp:cNvSpPr/>
      </dsp:nvSpPr>
      <dsp:spPr>
        <a:xfrm>
          <a:off x="0" y="60897"/>
          <a:ext cx="4922987" cy="1346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Generazione mesh 3D densa (468 landmarks).</a:t>
          </a:r>
          <a:endParaRPr lang="en-US" sz="1800" kern="1200"/>
        </a:p>
      </dsp:txBody>
      <dsp:txXfrm>
        <a:off x="65721" y="126618"/>
        <a:ext cx="4791545" cy="1214862"/>
      </dsp:txXfrm>
    </dsp:sp>
    <dsp:sp modelId="{47A72A3A-B91A-6E4D-9E34-4378C681A6B5}">
      <dsp:nvSpPr>
        <dsp:cNvPr id="0" name=""/>
        <dsp:cNvSpPr/>
      </dsp:nvSpPr>
      <dsp:spPr>
        <a:xfrm>
          <a:off x="0" y="1461921"/>
          <a:ext cx="4922987" cy="13463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Estrazione Granulare: Isolamento vettori geometrici di iride e pupilla.</a:t>
          </a:r>
          <a:endParaRPr lang="en-US" sz="1800" kern="1200"/>
        </a:p>
      </dsp:txBody>
      <dsp:txXfrm>
        <a:off x="65721" y="1527642"/>
        <a:ext cx="4791545" cy="1214862"/>
      </dsp:txXfrm>
    </dsp:sp>
    <dsp:sp modelId="{4AD822F2-BC42-C247-9FF6-FBA2B7846EB9}">
      <dsp:nvSpPr>
        <dsp:cNvPr id="0" name=""/>
        <dsp:cNvSpPr/>
      </dsp:nvSpPr>
      <dsp:spPr>
        <a:xfrm>
          <a:off x="0" y="2862946"/>
          <a:ext cx="4922987" cy="1268676"/>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dirty="0"/>
            <a:t>Analisi oculare:                                                                                                - Indipendente su entrambi gli occhi.                                                                                         -  Calcolo media aritmetica per ridurre rumore digitale e jitter.                                       </a:t>
          </a:r>
          <a:endParaRPr lang="en-US" sz="1800" kern="1200" dirty="0"/>
        </a:p>
      </dsp:txBody>
      <dsp:txXfrm>
        <a:off x="61932" y="2924878"/>
        <a:ext cx="4799123" cy="1144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10477-1803-DE40-A313-38B6F6584135}">
      <dsp:nvSpPr>
        <dsp:cNvPr id="0" name=""/>
        <dsp:cNvSpPr/>
      </dsp:nvSpPr>
      <dsp:spPr>
        <a:xfrm>
          <a:off x="0" y="560929"/>
          <a:ext cx="6303729" cy="14297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it-IT" sz="2600" b="0" i="0" kern="1200" baseline="0"/>
            <a:t>Le tecniche analizzate (Hough, MediaPipe) permettono di </a:t>
          </a:r>
          <a:r>
            <a:rPr lang="it-IT" sz="2600" b="1" i="0" kern="1200" baseline="0"/>
            <a:t>localizzare l’occhio</a:t>
          </a:r>
          <a:r>
            <a:rPr lang="it-IT" sz="2600" b="0" i="0" kern="1200" baseline="0"/>
            <a:t> nell’immagine.</a:t>
          </a:r>
          <a:endParaRPr lang="en-US" sz="2600" kern="1200"/>
        </a:p>
      </dsp:txBody>
      <dsp:txXfrm>
        <a:off x="69794" y="630723"/>
        <a:ext cx="6164141" cy="1290152"/>
      </dsp:txXfrm>
    </dsp:sp>
    <dsp:sp modelId="{58695525-A27F-F04B-889A-B5D086E0B928}">
      <dsp:nvSpPr>
        <dsp:cNvPr id="0" name=""/>
        <dsp:cNvSpPr/>
      </dsp:nvSpPr>
      <dsp:spPr>
        <a:xfrm>
          <a:off x="0" y="2065549"/>
          <a:ext cx="6303729" cy="1429740"/>
        </a:xfrm>
        <a:prstGeom prst="roundRect">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it-IT" sz="2600" b="0" i="0" kern="1200" baseline="0"/>
            <a:t>Questa fase è necessaria per individuare la </a:t>
          </a:r>
          <a:r>
            <a:rPr lang="it-IT" sz="2600" b="1" i="0" kern="1200" baseline="0"/>
            <a:t>regione di interesse (ROI)</a:t>
          </a:r>
          <a:r>
            <a:rPr lang="it-IT" sz="2600" b="0" i="0" kern="1200" baseline="0"/>
            <a:t>.</a:t>
          </a:r>
          <a:endParaRPr lang="en-US" sz="2600" kern="1200"/>
        </a:p>
      </dsp:txBody>
      <dsp:txXfrm>
        <a:off x="69794" y="2135343"/>
        <a:ext cx="6164141" cy="1290152"/>
      </dsp:txXfrm>
    </dsp:sp>
    <dsp:sp modelId="{7ED77F72-6E9A-AE40-BE75-AD5094557F6A}">
      <dsp:nvSpPr>
        <dsp:cNvPr id="0" name=""/>
        <dsp:cNvSpPr/>
      </dsp:nvSpPr>
      <dsp:spPr>
        <a:xfrm>
          <a:off x="0" y="3570169"/>
          <a:ext cx="6303729" cy="142974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it-IT" sz="2600" b="0" i="0" kern="1200" baseline="0"/>
            <a:t>Per il riconoscimento identitario è però necessario analizzare </a:t>
          </a:r>
          <a:r>
            <a:rPr lang="it-IT" sz="2600" b="1" i="0" kern="1200" baseline="0"/>
            <a:t>una caratteristica biometrica specifica: l’iride</a:t>
          </a:r>
          <a:r>
            <a:rPr lang="it-IT" sz="2600" b="0" i="0" kern="1200" baseline="0"/>
            <a:t>.</a:t>
          </a:r>
          <a:endParaRPr lang="en-US" sz="2600" kern="1200"/>
        </a:p>
      </dsp:txBody>
      <dsp:txXfrm>
        <a:off x="69794" y="3639963"/>
        <a:ext cx="6164141" cy="12901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F12B7-5640-45D9-A30D-C37FDF7606D8}">
      <dsp:nvSpPr>
        <dsp:cNvPr id="0" name=""/>
        <dsp:cNvSpPr/>
      </dsp:nvSpPr>
      <dsp:spPr>
        <a:xfrm>
          <a:off x="0" y="105951"/>
          <a:ext cx="6666833" cy="1006931"/>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È il primo passo fondamentale nell'algoritmo del riconoscimento dell'iride</a:t>
          </a:r>
          <a:endParaRPr lang="en-US" sz="1800" kern="1200"/>
        </a:p>
      </dsp:txBody>
      <dsp:txXfrm>
        <a:off x="49154" y="155105"/>
        <a:ext cx="6568525" cy="908623"/>
      </dsp:txXfrm>
    </dsp:sp>
    <dsp:sp modelId="{5A79AA18-B120-485A-86C6-EA5C238396C1}">
      <dsp:nvSpPr>
        <dsp:cNvPr id="0" name=""/>
        <dsp:cNvSpPr/>
      </dsp:nvSpPr>
      <dsp:spPr>
        <a:xfrm>
          <a:off x="0" y="1164723"/>
          <a:ext cx="6666833" cy="1006931"/>
        </a:xfrm>
        <a:prstGeom prst="roundRect">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La qualità dell'immagine influisce direttamente sulla precisione del sistema </a:t>
          </a:r>
          <a:endParaRPr lang="en-US" sz="1800" kern="1200"/>
        </a:p>
      </dsp:txBody>
      <dsp:txXfrm>
        <a:off x="49154" y="1213877"/>
        <a:ext cx="6568525" cy="908623"/>
      </dsp:txXfrm>
    </dsp:sp>
    <dsp:sp modelId="{9715B752-8BEA-4E4F-B12D-4F8C603285A8}">
      <dsp:nvSpPr>
        <dsp:cNvPr id="0" name=""/>
        <dsp:cNvSpPr/>
      </dsp:nvSpPr>
      <dsp:spPr>
        <a:xfrm>
          <a:off x="0" y="2223494"/>
          <a:ext cx="6666833" cy="1006931"/>
        </a:xfrm>
        <a:prstGeom prst="roundRect">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Per garantire un'acquisizione ottimale, vengono utilizzate fotocamere specializzate che operano nel vicino infrarosso (NIR, Near Infrared) </a:t>
          </a:r>
          <a:endParaRPr lang="en-US" sz="1800" kern="1200"/>
        </a:p>
      </dsp:txBody>
      <dsp:txXfrm>
        <a:off x="49154" y="2272648"/>
        <a:ext cx="6568525" cy="908623"/>
      </dsp:txXfrm>
    </dsp:sp>
    <dsp:sp modelId="{06E566B1-30E9-4CB6-B9C7-5DEF05D0574F}">
      <dsp:nvSpPr>
        <dsp:cNvPr id="0" name=""/>
        <dsp:cNvSpPr/>
      </dsp:nvSpPr>
      <dsp:spPr>
        <a:xfrm>
          <a:off x="0" y="3282265"/>
          <a:ext cx="6666833" cy="1006931"/>
        </a:xfrm>
        <a:prstGeom prst="roundRect">
          <a:avLst/>
        </a:prstGeom>
        <a:gradFill rotWithShape="0">
          <a:gsLst>
            <a:gs pos="0">
              <a:schemeClr val="accent2">
                <a:hueOff val="4832709"/>
                <a:satOff val="-13870"/>
                <a:lumOff val="-22207"/>
                <a:alphaOff val="0"/>
                <a:satMod val="103000"/>
                <a:lumMod val="102000"/>
                <a:tint val="94000"/>
              </a:schemeClr>
            </a:gs>
            <a:gs pos="50000">
              <a:schemeClr val="accent2">
                <a:hueOff val="4832709"/>
                <a:satOff val="-13870"/>
                <a:lumOff val="-22207"/>
                <a:alphaOff val="0"/>
                <a:satMod val="110000"/>
                <a:lumMod val="100000"/>
                <a:shade val="100000"/>
              </a:schemeClr>
            </a:gs>
            <a:gs pos="100000">
              <a:schemeClr val="accent2">
                <a:hueOff val="4832709"/>
                <a:satOff val="-13870"/>
                <a:lumOff val="-222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kern="1200"/>
            <a:t>Un'immagine inadeguata può compromettere tutto il processo </a:t>
          </a:r>
          <a:endParaRPr lang="en-US" sz="1800" kern="1200"/>
        </a:p>
      </dsp:txBody>
      <dsp:txXfrm>
        <a:off x="49154" y="3331419"/>
        <a:ext cx="6568525" cy="908623"/>
      </dsp:txXfrm>
    </dsp:sp>
    <dsp:sp modelId="{60D910FE-D972-4C2F-B182-A7D40E56DADC}">
      <dsp:nvSpPr>
        <dsp:cNvPr id="0" name=""/>
        <dsp:cNvSpPr/>
      </dsp:nvSpPr>
      <dsp:spPr>
        <a:xfrm>
          <a:off x="0" y="4341036"/>
          <a:ext cx="6666833" cy="1006931"/>
        </a:xfrm>
        <a:prstGeom prst="roundRec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it-IT" sz="1800" kern="1200">
              <a:solidFill>
                <a:srgbClr val="0E0E0E"/>
              </a:solidFill>
              <a:latin typeface="Arial Nova"/>
            </a:rPr>
            <a:t>L’immagine viene convertita in una scala di grigi (8-bit, 256 livelli di intensità)</a:t>
          </a:r>
          <a:endParaRPr lang="it-IT" sz="1800" kern="1200">
            <a:latin typeface="Aptos Display" panose="02110004020202020204"/>
          </a:endParaRPr>
        </a:p>
      </dsp:txBody>
      <dsp:txXfrm>
        <a:off x="49154" y="4390190"/>
        <a:ext cx="6568525" cy="9086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3:33:47.972"/>
    </inkml:context>
    <inkml:brush xml:id="br0">
      <inkml:brushProperty name="width" value="0.08571" units="cm"/>
      <inkml:brushProperty name="height" value="0.08571" units="cm"/>
      <inkml:brushProperty name="color" value="#58607A"/>
    </inkml:brush>
  </inkml:definitions>
  <inkml:trace contextRef="#ctx0" brushRef="#br0">1432 175 5794,'-2'-10'-6,"-2"2"-1,-1 1 0,-1 3 2,6-8 0,-2 2 1,-2-3 35,-2 1 0,0 6 0,6-5 132,0-3 0,0 4 661,0-1 0,0 5 1664,0-6-1420,0 1 1,2 1-192,4 4 1,-2 4-486,8 2 1,-7 8 0,5 4 0,-2 5 63,-4 6 1,0-1-1,-1 7 1,3 2-125,-2 2 1,-2 4 0,-2 3 0,0 7-95,0 3 0,0 3 0,0-1 0,-2 1-9,-4-1 1,-3 6 0,-9 0 0,1-3 9,-1-7 1,1 3 0,-3-5 0,-1 3-1,-2-3 0,-2-1 0,3-6 0,-1 2-43,2-3 1,-5-1 0,1-2 0,0-2-50,0-4 1,1 4-1,5-6 1,-2 2 32,-3 1 1,1-7 0,6 4 0,-3 0-79,-3 0 1,3 1 0,-3 1-1,4-4-159,1 0 0,1-5 0,-1 5 0,-1-2 10,-4 0 0,3 1 0,-3-7 0,4 1 2,1-1 0,1 6 1,-1 1-1,1-3 18,-1-2 0,1-1 0,-1 1 0,1 1 23,-1-3 1,1 10 0,-1-9 0,1 1 57,0 0 1,-1 5-1,1-1 1,-1-2-12,1-1 0,-1 3 0,-1 0 0,-1-1-23,3-3 1,-4-1 0,9-3-1,-4-1-53,-1-3 0,0-1 0,1 4 0,2-5-99,3-1 0,-1 4 1,-5-4-1,1 1 56,5 5 0,-5-6 0,6-1 0,-1-1 42,-1 0 1,8 2 0,-4-4 328,1 1-181,5 1-67,-6-6-134,8 0 1,2 0-1,4 0 0,-4-2 0,5-2-3,1-1 0,-6-3 0,6 4 7,0-2 1,-6-2 0,3 3-21,-3-7 1,4 2 59,0-1 0,2 1 0,-4-4 45,1 3 0,3-1-46,-2-5 1,-4 5-1,6 0-133,-1-1 1,-5-3 0,6 1 0,-2 1-27,0 2 0,2 1 0,-5-7 0,5 1 67,2-1 0,-6 1 0,4-1 0,-3 1 108,1-1 1,6 1 0,-6 0 0,-1-1 110,3 1 1,-4-1 0,6 1 1,-2-1 1,-1 3 0,-3 1 66,2 2 0,2 3 704,-2-3 44,-4-3-633,5 13 1,-7 2-1,-2 11-84,-3 5 1,3-5-1,-6 1 1,2 4-5,0 5 0,-5-2 1,3 5-1,0-3 25,0 2 1,-3-1-1,3 5 1,0 0-32,0 0 1,-3 0 0,3 4 0,-2-2-43,-3 3 0,3-5 0,0 0 0,1 0-260,-1 0 1,0-5 0,-3 1 0,3-4-46,2-1 1,0-1 0,4 1 96,-1-1 1,-3-1-1,4-3-262,-2-1 160,0-8 0,8 3 127,4-7 0,-2 0 163,8 0 1,-1 0 0,7 0 40,-1 0 1,-5 0-1,-1 0 71,3 0 0,-4 2-113,1 4 1,1-4-245,6 4 0,-7-4 0,-1 0-260,-2 4 1,5-4 191,-1 3 0,-2-3 1,1-2 89,3 0 0,-5 0 0,3 0 124,2 0 1,1-5 0,3-1-4,-1 2 1,1 0 0,-1 0 0,1-2-7,-1 2 1,0 2 0,3 2 0,1 0 11,3 0 1,-1-5 0,-6-1 0,1 2 54,-1 2 1,6 2 0,1 0 0,-3 0 192,-1 0 0,-3 0 1,0 0-1,1 0-63,-1 0 0,1 0 1,-1 2-190,1 4 1,-1-4 119,1 4 0,-1-5-92,1-1 0,-7 0-592,1 0 279,-8 0 210,4 0 1,-10 0-132,-4 0 1,-4-1 38,-7-5 0,-1-2 0,1-6 0,1 3-36,5-3 1,-5 4 0,4-1-1,-3-3-106,-3-1 1,-5-9-1,0 1 1,1 0 149,3-2 1,-4 3 0,-1-7 0,3-2 45,2-2 1,-5-2-1,1 2 1,2 2 100,1 2 0,3 2 0,-1-2 1,1 4-20,0-1 1,1 7 0,2-4 0,3 3-51,-3 3 0,5-1 0,-1 1 0,2-1-37,4 1 0,-4-1 1,1 3 117,-3 3 0,6 3 812,-2 3-663,-3 4 1,5-6-1,-6 10-56,2 4 1,2-2-119,6 7 0,2 1 0,2 5 104,2 1 1,6-1-1,-5 1 1,3-1 114,4 1 1,-1-1-1,1 3 1,-2 1 15,1 2 1,1 1 0,-1-5 0,-1 2-48,2 3 1,1-1 0,2-6 0,3 3-197,3 3 0,-3-4 0,3 5 0,-2-5-63,3-1 0,-5-1 0,4 1 0,-3-1 31,-3 0 1,1 1-79,-1-1 1,-5-7-76,-1-4 169,-7-4 1,2-2 38,-12 0 0,4-2 1,-6-2-1,1-4-67,-5-1 0,2-3 0,-1-6 1,-3 1-197,-1 0 1,-3-1 0,1-1 0,-1-3-118,1-1 0,-1-2 1,-1 3-1,-2-1 100,-3 2 0,-1-4 1,4 1-1,-3 3 93,3 2 0,2 1 0,1 3 246,1 3 1,-1-2 331,1 9-280,7-1 0,2 8 1,8 3-80,0 7 0,0-2 0,2 1 0,2 3 50,2 2 1,6 1 0,-5 0 0,1 1 109,0-1 1,4 3 0,-5 1 0,1 2-81,0-1 0,0-3 0,-5-1 1,3-1-103,-2 1 0,4-1 1,-2 1-1,-2-1-26,-2 0 1,3 1-1,1-1-175,-2 1 1,-2-7-588,-2 1 495,0-8 0,-2-4 1,-2-12 155,-2-3 1,-5-8 0,5-1-1,0 1-40,-2-2 1,4-2 0,-5-6 0,1 2 2,4 1 0,-4 1 1,3-6-1,1 2 64,2 4 0,-4-2 0,0 8 408,2 2 1,2 1-110,2 3 1,-2 7 0,-2 6 45,-1 8 1,-3 8 0,4 9 0,-4 4 68,-2 2 0,1 3 1,-5 4-1,3 1-33,-3 0 1,4 2 0,-1 2 0,-1 2-135,2-2 1,-3-4 0,7-6 0,2-6-235,2-4-335,2-1 0,2-9 0,2-5 146,2-8 1,5-7 0,-3-11 0,2-3-68,3-2 0,1 4 0,0-6 0,-3 0 121,3 1 0,-5-5 1,3 6-1,0 0 164,-3 4 1,1 3 0,-6 3 0,2-1-260,-2 1 0,-2 5 672,-2 1 0,0 9 323,0 2 1,-2 8 0,-2 9-1,-4 0-388,-2 1 0,1 1 0,-5 3 0,2 1-197,-1-2 1,3 7 0,-1-1 0,-1 0-96,2-4 1,-5 2 0,5-1-1,0-1 144,4 2 0,-1-11 0,1 3-520,2-1 109,2-9 1,2-1 0,2-12 0,4-5-141,5-5 0,3-7 0,0-2 0,-3-2 50,3-4 0,1-8 0,3-2 0,-3 2 175,-3 2 1,2 2-1,-7 2 1,1 2 252,0 2 0,4 8 754,-7-2 0,-1 13-412,-10 10 0,3 8 0,-7 9 0,0 1-95,0-1 0,1 6 0,-3 1 0,4-3-289,1-2 1,3 1 0,-6 1-1,2 2-67,4-1 0,-3-3 0,1-1 0,2-1-139,2 1 1,2-1-394,0 1 346,0-1 1,2-7 22,4-4 1,-2-6 0,5-6 0,1-6-35,0-3 0,-5-3 0,7-1 1,0-3 110,-3-1 0,5 0 0,-8 5 0,0 3 114,1 3 1,-5-3 0,4 3 337,-4-4 0,0 5 3,4-1 0,-6 10 1,2 2-209,-6 10 1,-8 5 0,5 3-1,-3-1-61,-4 1 1,5 1 0,-1 3 0,0 1 5,0-2 0,5-1 0,-5-3 0,2 1-53,4-1 0,0 0 0,1 1-579,-3-1 197,0-7 0,8-4 219,4-12 1,1-4 0,7-9-1,-4-2-69,-3-3 0,7-1 0,-4 4 0,1-3 82,1 3 0,-6 0 0,6-1 0,-1-1 170,-1 2 0,-2 1 1,-6 5-1,1 1 216,3 3 0,0 5 354,-6-6-458,0 1 0,-2 7 0,-2 6 0,-3 5-129,-3 7 1,4 7-1,-4 3 1,1-1 5,-1 2 1,4-5 0,-4 3 0,1-4-21,-1-1 1,6-1-1,-2 1 1,2-3-129,-1-3 1,3 3-668,-4-3 470,4-4 1,2-2 0,2-10 83,4-2 1,-3-10 0,7 1 0,0-7 100,0 1 1,-5 2 0,5-1 0,0-1 105,0-2 0,-7-1 0,5 7 1,-2-1 215,0 1 1,0-1 0,-6 1 415,0 0 536,7-1-782,-5 8 1,0 10 0,-8 12-258,3 4 0,-5 3 0,0 2 0,0 3-77,1-3 1,-1-2 0,4-1 0,-2-1 1,2 1 0,-4-1 0,1 1 0,-1-1-88,0 1 0,0-1 7,3 1 1,1-3 0,-6-1-400,2-3-4,2-7 190,6 4 1,2-16 0,4-3 63,6-5 1,-3-1 0,1-1 0,0 1 118,0-1 0,-7 1 0,5-1-9,0 1 0,-6-1 1,6 3 1335,-1 3-714,-5 4 0,4 10 0,-12 4-362,-5 6 0,1 3 0,0 3 0,1-3-210,-1-3 0,4 3 1,-6-3-1,-1 4 15,-3 1 1,5 1 0,-1-1 0,-1 0-3,-3 1 1,4-1-1,3 1 1,-1-1-105,0 1 0,4-7 0,-3 1-681,1 2 51,2-7 402,6 1 244,0-8 0,0-2 195,0-4 1,0 3-105,0-9 0,6 0 0,2-3-40,1 3 1,-5-3-1,4 3 55,0-4 1,-6 5-1,6-1 42,-1-1 0,-5 3 39,4-2 1,2 1-19,-2-7 0,-1 6 486,-5 1 151,0 7-424,0-4 1,-1 10-189,-5 4 0,-2 4 0,-6 5-38,3-3 1,7 3 0,-4-5-49,0 0 0,4 5 106,-7-3 1,5 1-1,-4 1-9,2-2 1,1-7-143,1 7 1,2-2 20,-8 1 53,9 5 1,-5-12-1,6 6 152,-4-3 0,4 1 111,-4-2-260,4-4-24,2 6 1,-2-8-77,-3 0-89,3 0-45,-6 0-247,8 0 112,0 0 157,0-8 1,0 4 0,2-6-32,4 3 1,-3-7 83,9 2 1,-6-3 0,6-3 30,1 1 0,-5-1 1,0 3-1,-3 1 83,1 3 1,8-1-1,-4-5 154,-1-1 1,5 1 370,-8-1 449,0 8-743,-6 3 0,-2 9 0,-2 3-114,-2 7 0,-6-2 0,4 1 0,-1 1-19,-5-2 1,4 5 0,1-3 0,-1 3-52,0 3 1,5-6-1,-5-1 1,0 3-55,0 1 1,7-3-1,-5-2 1,2-1-312,0 1 0,-2-4 136,3 6 1,-3-1 117,-4 7 0,-1-7 130,7 1 1,-2-8-1,2 2-176,4-4 31,-6-2 20,8 0 181,0 0 33,8 0 1,0-2-93,4-4 0,-3 4 1,-5-6 60,2 0 0,2 6 162,-2-3-78,-4 3 1,7 2-13,-3 0-89,-4 0-64,6 0 1,-14 2 0,-2 1-73,-1 3 0,3 6 0,-4-4-55,2 1 1,-3-3-1,3 4-42,-2-2 0,6-1-430,-2-1 377,-3-4 148,7 6 64,-6-8 0,10 0 27,4 0 1,3-6 0,9 0 0,-1 0 34,1-1 1,-1 5-1,1-6 1,-1 2-20,1 0 0,-1 1 0,1 5 0,-1-2-19,1-4 1,-1 4 0,1-4 0,1 2 150,4-2 0,-3 4 1,3-3-1,-4 1-28,-1-2 1,1 4-1,3-6 1,1 2-57,-2 1 0,-1-1 0,-3 6 0,0 0 50,1 0 0,-1-6 0,1 0 39,-1 2 1,1 2-97,-1 2 0,1 0 1,-1 0 0,1 0 1,-1 0-78,1 0 0,-1 0 0,1 0 41,-1 0 0,-5 0 0,-1 0-65,3 0 1,-4-6 0,1 1-6,3 1 1,-5 0 93,3-2-48,0 4 1,-3-8-83,-3 5-88,-4 3 91,-2-6 0,-2 8-177,-4 0 0,-1-2 0,-7-2 131,2-2 0,3-2 1,-5 5-1,3-5 54,-3-2 0,4 4 0,-1-3 1,-3-1-57,-1 0 0,-3 0 1,1-3-1,-1 1-93,1-1 1,-1-3 0,-1-1-1,-3-1-30,-1 1 0,0-1 0,5 1 0,-1-1 138,-4 1 1,5 5 0,-1 3 0,5-1 142,1 0 0,3 6 646,-2-2-381,8 4-289,-3 2 0,9 6 0,2 2 0,3 0 108,3 0 0,-4 5 1,5-1-20,3 3 0,0 3 1,-1-1-1,-1-1 19,1-5 1,-3 5-1,0-4 1,0 1-52,-1-1 1,3 3-1,5-3 1,-1 4-48,-4 1 1,3-1-1,-3-3 1,3-1-94,3 1 0,-3-3 1,-1 0-1,-3-1-58,3 1 0,-4-4 58,1 6 119,1-9 118,-2 5 0,-4-8-216,-12 0 1,2-8 0,-8-3-62,-1-5 0,-3-1 1,-1-1-1,-1 1-57,1-1 1,-1 1-1,1-2 1,-1-3 14,1-1 1,-1-2 0,1 3 0,-1-1-40,1 2 1,-1 1-1,1 3 169,0-1 0,7 7 154,4-1 0,4 16 0,2 2 0,2 7-47,4 5 1,2 5 0,5 2 0,-1 1-9,1-1 1,3 0 0,-1-4 0,-1 3 12,-2-3 1,-1-3-1,5-5 1,-3-1-126,-1 1 0,-6-3 1,6 0-24,1-3 1,-3-1-150,1-6 148,-7 0 0,2-6 1,-10-1-1,-3-1-45,-3 0 1,-2-5-1,-5 3 38,-1 0 1,1-3-1,-1 7 1,1 0-49,-1-2 1,1 6 0,-1-4 0,-1 5 50,-4 1 0,3 5 0,-1 3 0,6 0 45,3 0 0,6 3 0,-6-3-96,-1 2 0,5-4-2,2 5 0,6-7 42,6 2 0,-2-6 1,8-4-1,-1-4 8,-1-1 0,5 3 1,-3-6-1,4 0 108,1 3 1,-5-5 0,-1 6 20,3-1 0,-4-1 1,1-4 579,3 3-327,-6 7 0,-3-4-357,-10 8 0,1 6 1,-8 2-1,-1-1-59,-3 1 0,-1 6 1,-1-3-1,1 3-19,-1-2 0,3 3 0,1-3 1,2 3-31,-1 3 0,-3-1 0,1 1 93,3-1 0,4-5 20,8 0 0,2-9 1,4 3 18,6-4 1,3-4-1,3-2 1,-1-3 16,1-3 0,-1 4 1,3-6-1,1-1 25,2-3 1,0 5-1,-5-1 1,-1-2-38,1-1 0,-1-1 1,-1 3-1,-3 1 73,-1-1 1,-6 3 454,6-2-320,-9 8 0,3-3 0,-12 7-178,-5 0 1,1 5 0,0 3-67,3 2 0,-1-6 0,4 4-67,-2-1 0,0-3 168,6 8 0,2-6 123,4 5 1,-2-5-60,8 6 0,-1-6 1,7 3 73,-1-1 0,-5-2 0,-1-4-68,3 4 1,2-4-1,1 3-193,1-3 1,-1 0-1,0 2-74,1 2 0,-6 0 0,-1-6-224,3 0 0,-5 0 96,3 0 311,-8 8 201,4-7-310,-8 7 1,0-10 0,-2-2-3,-4-1 0,-4-7 0,-7 4-26,-1-2 0,1 1 1,-1-5-1,1 3-89,0-3 0,-7-2 0,1-1 0,0 0-99,-3-1 1,7-1-1,-6-3 1,2-3 7,-1-2 0,-5 4 0,6-5 0,2 3 102,1 4 0,3 1 0,1 3 0,3 2 70,1 3 415,8-4 182,-4 14-412,8-5 0,6 14 0,2 5 29,2 4 1,-1 1 0,5 0 0,-3 1 35,3-1 0,2 1 0,1-1 0,0 1-41,1-1 0,-3 1 1,-1-1-1,-2 1 32,1-1 0,3 1 0,1-1 0,1 1-18,-1-1 1,1 6-1,-1 1 0,1-3-45,-1-2 1,1-7 0,-3 0 0,-1-1 29,-3-1 0,1 4 1,5-9-335,1-1 0,-8 0 1,-3 0 187,1 2 221,-6 0 1,6-8-162,-8-4 0,-6 2 0,-2-6 0,0 1-177,1-1 0,-7-2 0,2-5 7,-3-1 1,-3 1-1,1-1 1,0 1-57,-1-1 0,1-1 0,-1-2 1,-1-3-79,-5 3 1,5-4 0,-6 0-1,2-3 39,-1-3 0,-1 0 1,6 2-1,-1 6 229,5 4 0,1 1 1,-3 1 71,-1-1 394,8 8-307,-5 3-147,13 7 1,-4 0 61,12 0 0,-2 2 1,6 3-1,-1 7 204,1 4 1,2 3 0,5 2 0,1 3 31,-1-3 0,0 4 0,1 0 1,-1 1-20,1-1 0,5 0 1,0-4-1,-1 3-111,-3-3 0,4 4 1,3-1-1,-1-3-41,0-2 0,-2 1 1,-5 1-1,-1 0 7,1-5 1,-1 7-276,1-5 1,-3 3-577,-3-3 337,3-9-29,-13-1 249,6-8 46,-8-8 1,-6 4-18,1-7 1,-1 5 0,4-4 66,-4 2 0,4 1 0,-6 3 44,0-2 0,7-2 0,-7 4 34,0-1 0,4-3-29,-8 2 0,3 2-95,-3-8 0,-1 7 0,5-5-34,-2 2 1,4 2-1,-3 4 22,1-3 0,-6 1 32,3-8 0,-3 6 0,0-5 1,3-1-78,-3 2 1,4-3 0,-1 5 0,-3-2-98,-1-3 0,-3-3 0,1-1 1,-1-3-50,1-3 0,-1 4 0,1-5 1,-1 5 172,1 1 1,5 3-1,1 1 1,-3 3 58,-1-3 0,-1 4 1,3 1 100,1 1 1,6-4-366,-6 6-31,9-7 442,-5 3 89,8 0 0,0 5 148,0 10 1,0-1 17,0 8 0,0 0-252,0 5 1,0-5-1,0-1-49,0 3 0,0-4 0,-2 1 31,-4 3 1,4 1-1,-6 1 1,2-3 52,1-1 0,-3-2 0,4 3 1,-4-1-56,-1 2 0,3-5 0,-6 3-23,-1 2 1,-1-5-1,0 1 1,5 0-48,1-1 1,-4-3 0,4 4 0,1 0-78,-1-1 1,0-5-1,4 4 1,-2 0 0,-5-4 1,3 5 52,-2-1 0,5-2 0,-5-4 14,2 4 1,0-4 0,4 5 17,-1 1 0,-7-4 16,6 8-340,-7-9 123,11 5-29,-6-8 258,8 8 71,0-6 24,0 6 1,6-6-71,0 3 1,1-3-56,-1 4 1,4-4 6,7-2 1,1 0 10,-1 0 1,1 0 0,-1 0 0,1 0 7,-1 0 0,-5 0 0,-1 0 0,5 2 11,5 4 1,-1-4-1,3 4 1,-2-4 2,3-2 0,-3 0 0,6 0 1,0 0-18,0 0 1,1 0 0,3 0-1,-4-2 8,-2-4 0,4 4 0,-4-4 0,1 2 20,-1-2 1,-2 4-1,-5-3 1,-1 3 229,0 2 0,1 0 1,-1 0-70,1 0 0,-7 0-213,1 0 0,0 2 58,5 3 0,-5-3 30,0 4 0,-7 2-37,7-2 0,-8 2-6,2-3-5,3-3 0,-5 6 37,8-8 1,-8 2 292,2 4-283,3-4-51,1 6 0,2-8 25,-1 0 1,-7 2 48,2 3-47,4-3 1,-6 6-30,7-8-101,-7 0 153,4 0-64,-8 0 1,-2 0 0,-2-2-139,-2-4 0,-2 2 0,3-7-100,-7-3 0,-2 4 1,1-1-1,1-3 55,-1-1 0,-3-3 1,-1 1-1,-1-1 72,1 1 0,-1 5 0,1 1 1,-1-3 81,1-2 1,-1-1 0,1 0 0,-1 1 38,1 4 0,0-3 0,-1 5 0,1-2-76,-1 1 0,3 5 0,1-6 0,2 1-204,-1 1 0,-3-5-194,-1 3 1,-1-2 31,1 3-273,7-5-334,2 14 475,8-6 1,2 8-118,4 0 350,-4 0 473,14 0 227,-14 8-268,13-6 0,-13 8 119,4-4-142,-4-4 1,0 5 70,4-7 321,-4 0-363,5 0-381,-7 0-638,0 0 858,0-7 1,0 3 47,0-8 1,-2 8 0,-2-4-77,-1 1 0,-3-3 1,4-8 30,-2 1 0,-2 0 0,3-1-112,-7 1 0,4-1 0,0 3 0,3 1 255,-1 2 1,-2 7-18,2-7 1,4 6-1,-6-4-82,1 3-226,5 1-4,-6 6 517,0 0 10,6 0-106,-5 0-202,7 0 1,0 2-1,0 4 0,0-3 0,2 7 29,3-2 1,-3 6 0,6-5 48,0 1 1,-6 5-1,5-3 43,1 4 0,-6-5 0,6-1 0,-2 0-98,0-1 0,-1-3 0,-3 4 319,4-2-137,-4 5 0,8-5 43,-4 4-327,-4-5 0,5-9 0,-9-1 8,-3-3 0,1-6 0,-6 4 0,2-1-36,4-5 1,-5-1 0,-1-3 45,0 1 1,-3-1 0,5 1 0,-2-1 4,-3 1 1,3 5 0,0 0 0,1-1 38,-1-3 1,4-1 0,-4-1 0,1 3-38,-1 3 0,4-3 1,-4 3 1,3-3 0,-5 3 0,6 0 52,2-1 0,-4 3 332,3-2-202,-9 9 0,10-5-18,-7 8-211,7 0-105,-4 0 100,8 0 89,0 0-25,-8 0-33,6 0 0,-6-2-63,8-4 246,0 4 213,0-6-73,-7 8-193,5 0 1,-6-2-128,8-3-9,0 3-24,-8-6 343,6 8-27,-5 0-141,7 0 1,-2 0 0,-2 2 27,-2 4 1,0 3-67,6 9 0,0-1 1,-2 1-3,-4-1 0,4 1 0,-3 1 0,3 2 10,2 3 0,0 1 0,0-4 0,-2 2-31,-4-1 1,4 3 0,-4-2 0,4 1-46,2 1 1,0-6 0,0 5-1,-2-5-69,-4-2 1,4 1 0,-3-1 36,3 1 1,-4-1 0,0 1 49,2-1 1,-4-5 0,3-1-11,1 3 1,-4-4 16,2 1 1,-6-5 5,7 6 0,-7-6 0,6 5 1,-2 1-7,3 5 1,3-5 0,-4 0-18,4 1 0,-4-3 5,0 2 1,0-7-9,6 7 0,0-6 68,0 6-20,0-9-62,-7 13 0,5-12-253,-4 8 106,4-9 148,2 5 54,0-8 1,0-2-1,2-2-176,4-1 0,-4-9 0,5 2-4,1-3 0,-4-3 0,6-1 0,-2-2 53,-5-3 1,7-1-1,0 4 1,0-5 25,-5-1 1,5 4 0,0-4 0,1 0 67,1 0 0,-6-1 0,4-3 0,-1 4-21,1 2 1,-4-4-1,3 4 1,1-1-34,0 1 0,-6-4 1,4 6-1,-3 1-1,1 3 0,6 7 225,-6 1 342,7-1-374,-11 2 0,6 5 64,-8 10 68,0-3-117,0 14 0,0-6 0,0 7 12,0 0 0,-2-5 0,-2 0 0,-2 1-12,2 3 0,-3 1 0,1 1 1,0-1-73,-2 1 0,6-1 0,-5 1 0,1-1-87,0 1 0,-6 1 1,4 2-1,-1 3-31,-5-3 0,4 6 0,-1 2 0,-3 4 71,-1 2 0,3-6 1,0 0-1,-1 2 51,-3 2 0,1-5 0,1-5 0,5-4 107,1-1 0,-4-1-87,6 1 1,0-7-256,6 1-55,0-8 420,0 4-120,0-8-345,0 0 181,0-8 1,0-2 57,0-7 0,0 5 1,2 2 40,4 3 1,-4-7 0,4 2 24,-4-3 0,-2 3 0,2 0-97,4-1 1,-4-3 0,3-1 0,-1-1-18,2 1 1,-4 0 0,6-1 0,-2-1 16,0-5 0,1 5 0,-3-4 0,2 3 67,-2 3 0,4-6 0,-1-1-10,3 3 0,-4 1 1,4 3-1,-3 0-58,-3-1 0,4 1 1,-2-1-72,-2 1 1,3-1 73,-1 1 1,2 1 0,-4 3 44,2 1 0,0 6-88,-6-5 1,0 5-75,0-6 1,0 6 0,0-5-87,0-3 1,0 4 208,0-1 1,0 5 290,0-6 420,0 8-178,0-3-393,0 7 0,0 7-109,0 5 1,0-2 0,-2 1 65,-4 3 1,4 1-1,-6 1 1,2-2 35,0-3 0,1 1 0,3 5 0,-2 1 23,-2-1 0,-2 1 0,4-1 0,-1 1-59,1-1 1,-4 6 0,2 1-1,0-3 11,-1-2 0,5-1 0,-6-1 0,2 3-161,0 3 0,-5-4 0,3 5 0,0-5 79,0-1 0,-3 5 0,3 0 1,0-1 28,0-3 1,-5 6 53,1 4-120,-3-4 1,5-5 1,4-8 356,4-9-202,2 5-132,0-8 0,2 0 45,4 0 1,-2-8-18,7-3 1,-7 1-1,4-2-13,0-1 1,-4-3 0,5-1-21,-1-1 0,4 1 0,-6-1 0,-1 1-4,3 0 1,-4-1-1,6 1 1,-2-1-12,-5 1 0,5-7 1,0-1-1,0 0 4,-1 0 0,5-6 0,-4 3 0,0 1 54,-1 4 1,1-2-1,-4 2 1,2 1 4,-2 3 0,3 1 0,-1 1-45,-2-1 0,4 1 1,0-1-19,1 1 1,-5 5-1,4 3 3,0 1 1,-6 0 117,4 2 311,-4 4-226,-2-5-170,0 7 1,0 2 17,0 3 0,0-1 1,1 6 106,5-2 0,-4-1 0,4-1-52,-4 6 1,-2 3 0,0 3 0,2-1 74,4 1 1,-4-1-1,4 1 1,-3-1-56,3 1 1,-2-1 0,6 1-1,0-3-68,-1-3 0,-3 3 1,4-3-1,-1 3 19,1 3 0,0-1 1,3-1-1,-1-2 39,2-3 1,-1 1-1,1 5 1,-3-1-41,3-5 1,2 3-1,-1-6 1,-1 0-11,-3-1 0,1 5 1,5-4-32,1 1 1,-1-3-1,1 4 0,-1-2 1,-5 3 0,0-3-14,1 2 1,-3-6 0,1 3 16,3 1 0,-4-4 28,1 8 0,-1-6 1,4 3 18,-3-1 1,-5 4 8,6-7 1,-6 7-1,3-4-7,-1 2-38,6-7 0,-10 11-5,7-8 1,-5 0 0,4-4 6,-3 3 0,1-3 1,-4 6 5,2 0 1,2-6-60,-2 4 0,-3-2-10,9 1 1,-6-3 78,6 4 0,-7-4 168,7-2-71,-8 8 1,6-6-265,-5 4-117,-3-4-373,6-2-802,-8 0 1,0-2-2085,0-4 3528,0 4 0,0-14 0,0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29.084"/>
    </inkml:context>
    <inkml:brush xml:id="br0">
      <inkml:brushProperty name="width" value="0.08571" units="cm"/>
      <inkml:brushProperty name="height" value="0.08571" units="cm"/>
      <inkml:brushProperty name="color" value="#F6630D"/>
    </inkml:brush>
  </inkml:definitions>
  <inkml:trace contextRef="#ctx0" brushRef="#br0">97 533 7683,'9'-7'577,"-2"4"286,-7-8-338,0 7 1,-1-3-215,-5 7 0,4 2 0,-5 3-101,0 6 1,5 9 0,-3 3 0,3 2 36,2 4 0,0 1 1,0 5-1,0 0-62,0 3 1,2 5-1,1-3 1,5-1-73,1 1 1,1-4 0,7-8-1,-1-4-119,0-6 1,2 1 0,2-10 0,1 0-351,-1-3 1,-2-10-1,-2-5 1,0-3 91,0-6 0,-1-4 0,-3 1 0,-1-6 44,2-4 1,-6-1 0,-2 0-1,-3-1 95,-2 1 1,0-2 0,0-2-1,0-2 129,0 2 0,-7 8 0,-6 2 0,-5 3 156,-3 3 1,-8 2 0,2 4 0,-2 3-153,2 6 0,-3 3 0,5 2 0,-2 4-136,0 6 1,5 3 0,-1 14 0,3 2-306,6 1 0,8 2 1,1 1-1,3-3-46,2-3 1,2 2 0,3-9 0,6-4 478,4-4 0,1-1 0,0 5 0</inkml:trace>
  <inkml:trace contextRef="#ctx0" brushRef="#br0" timeOffset="334">275 0 7683,'9'7'111,"-4"4"94,-3 3 1,-2 2 0,0 2 0,0 4 81,0 5 0,6 11 0,1 5 1,0 5 149,0 6 1,6 2-1,-3 5 1,5-2-53,1 2 0,0-5 0,0-2 0,0-6-306,1-5 1,-1-5 0,0-11 0,0-7-750,0-8 0,0-5 0,1-7-867,-1 0 677,-7 0 1,-2-7-1,-9-4 860,-3-3 0,-4-9 0,-7-2 0</inkml:trace>
  <inkml:trace contextRef="#ctx0" brushRef="#br0" timeOffset="737">566 533 8708,'0'16'258,"0"1"0,0-1 0,0 0 0,0 2 8,0 3 0,0-1 0,2 7 0,1 2 29,3 1 0,4-3 1,-2-2-1,1 1-129,3-1 0,3-5 0,1 1-167,0-3 0,0-9 0,0-4 1,0-3-118,1-2 1,-7-7-1,-1-6 1,0-5-73,0-3 0,0-8 0,2 4 0,-6-2 100,-3 0 1,-2 0-1,0-5 1,0 0 74,0-1 0,-2 3 1,-3 1-1,-6 4 66,-3 2 1,-2-4-1,0 5 1,-1 4-103,1 6 0,-5 4 1,-1 8-1,2 0-107,2 0 0,2 2 1,2 4-1,1 6-190,3 8 0,4-2 0,-3 3 0,2-3-1784,3-2 2132,3 1 0,8 6 0,2 2 0</inkml:trace>
  <inkml:trace contextRef="#ctx0" brushRef="#br0" timeOffset="949">711 453 7089,'17'0'-62,"-1"0"1,-6 0-1,-1 1 1,0 5 761,0 4 0,-3 12 0,3 7 0,0 5-210,0 4 1,2 6-1,5 0 1,0 0-156,0 0 0,2-7 1,2-8-1,3-4-312,2-2 0,-5-8 0,1-10 0,-1-3-211,2-2 0,-4-2 1,3-3-1,-5-6-101,-5-3 0,2-4 1,-8-2-1,1-3-822,1-3 0,-5 0 1111,3-7 0,-3 1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31.886"/>
    </inkml:context>
    <inkml:brush xml:id="br0">
      <inkml:brushProperty name="width" value="0.08571" units="cm"/>
      <inkml:brushProperty name="height" value="0.08571" units="cm"/>
      <inkml:brushProperty name="color" value="#F6630D"/>
    </inkml:brush>
  </inkml:definitions>
  <inkml:trace contextRef="#ctx0" brushRef="#br0">0 695 6651,'6'11'-381,"-1"0"0,1-6 616,-6 6 1,0-6 0,1 6 0,3 2 0,1 1 0,-1 2 1334,-2 0 0,0-7-1354,3-3 0,-3-12 1,3-5-77,-3-3 0,-2-7 1,0-1-1,0 0-90,0-1 0,0 3 1,0-7-1,0-1-27,0-3 0,0 1 0,0 1 1,0 4-78,0 1 1,0-3 0,0 6 0,-2 3 55,-3 5 0,1 1 77,-7 6 0,8 3 0,-3 8 0,5 8 32,1 7 0,0 1 1,0 10-1,0 3 65,0 0 0,7 7 0,4 0 1,3 3 8,2-1 1,2-2-1,2 2 1,3-7-139,2-7 0,2-4 1,4-7-1,-3-2-96,-1-7 0,-7-5 0,2-6 0,-4-4 14,-2-4 1,-2-5-1,-1-1 1,-4-2 9,-2-3 0,-2 1 0,-5-7 0,0-2-24,0-1 0,0-3 0,0 1 1,0 0-81,0-1 0,-7 1 0,-2 0 0,-2-1 23,1 1 1,-1 5-1,-5 2 1,1 2 0,3 5-1,1 5 75,-2 8 0,4 5 0,0 7 1,2 7 101,4 6 0,1 9 0,2-2 0,2 3-17,3 2 0,-1 6 0,6 0 0,3-2-14,1-2 1,3-4 0,-1-1 0,2-4-14,3-1 1,-1 3 0,5-6-1,0-3-17,0-5 0,-5-1 1,2-6-1,-3-3-14,3-1 0,-9-4 1,3-3-1,-4-6-23,-3-3 0,-2-2 1,-5-2-1,2-4-56,1-5 0,1 2 1,-6 0-1,0 0 72,0 0 1,-6 3 0,-1-3-1,0 0-92,0 0 1,-4 3 0,4-3 0,0 0-37,-1 0 0,-2 3 0,2-3 0,1 2-72,0 3 1,2 2 0,5 2 249,0 0-42,0 7 0,7 3 0,4 10-16,3 1 0,-3 8 1,-1-2-1,3 5 54,1 5 0,3-1 0,-1 7 1,-2 0 121,-3-2 1,3 4-1,-3-6 1,3 2-23,3 4 1,-7-6-1,-1-1 1,0-2 18,0 1 1,-3-8 0,3 3-420,-2-2 124,-2-7 1,-5-1-1,0-12 1,0-4-6,0-5 1,-2-3-1,-1-1 1,-4-5 33,-2-1 1,3 4-1,-3-6 1,0-2-71,0-2 0,6-1 1,-4 1-1,1 3-20,1 1 1,-1 5 0,6-3-1,2 2 253,4 3 0,-3 7 0,8 4 100,1 2 1,6 4 0,0 8 0,-3 6 50,-1 3 0,1 10 0,1 3 1,0 3-212,0 2 1,-2-5 0,-1 0-1,-2 0 1,1 0 0,1-2 0,-1-1-1,-3-5 1,0-2 0,-1-5 0,1-1-1,-2-2 1,0-6 8,-4-8 0,-1-8 0,-2-3 0</inkml:trace>
  <inkml:trace contextRef="#ctx0" brushRef="#br0" timeOffset="697">1002 0 7655,'9'16'135,"4"1"0,-8-1 1,1 0 63,1 0 0,-3 0 1,5 2-1,-1 2 0,0 1 1,1-1-1,-2-2 1,2-2-1,-2 0-199,0 1 0,6-8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33.567"/>
    </inkml:context>
    <inkml:brush xml:id="br0">
      <inkml:brushProperty name="width" value="0.08571" units="cm"/>
      <inkml:brushProperty name="height" value="0.08571" units="cm"/>
      <inkml:brushProperty name="color" value="#F6630D"/>
    </inkml:brush>
  </inkml:definitions>
  <inkml:trace contextRef="#ctx0" brushRef="#br0">47 1665 7263,'9'0'895,"-2"-2"0,-5-3-771,3-6 0,-3-5 1,4-4-112,-5-2 0,1 1 0,2 3 0,1-2-45,-1-2 0,-2-4 0,-2 2 0,0 1 40,0 0 1,-6-4 0,-1 3 0,-2 1-23,-4 0 1,4-3-1,0 8 1,0 4-20,1 0 0,2 7 133,-5 1 0,8 13 1,-3 9-1,6 11 52,6 9 0,1 4 0,6 5 1,-3-4-203,3-1 0,7-3 0,1-4 0,-1-3 0,-2-3 0,-2-5 0,0-4 0,0-4 0,1-3 0,-1-6 1,0-5-1,-2-5 0,-1-6 0,-4-5 50,-2-6 0,5-3 0,-3-7 0</inkml:trace>
  <inkml:trace contextRef="#ctx0" brushRef="#br0" timeOffset="684">386 1552 7635,'-9'7'353,"0"-5"-51,4 3-299,-4-3 1,0-4 0,2-3-1,2-6 0,-1-4 0,1-3 0,5-1 0,0-5-94,0-1 1,-6 4-1,1-6 1,1-2-22,3-2 1,1 5 0,0 0-1,0 3 125,0 3 0,0 2 0,0 2 175,0 0 1,7 7-164,4 4 1,-2 10-1,1 6 1,1 3-15,-2 2 0,5 6 0,-5-1 0,2 1 4,0 1 0,-6-5 0,6 6 0,0-3 17,-2 1 0,0-1 1,-6-5-1,3 1 26,-3-1 0,5-5 0,-3-1-25,-1 3-63,-3-6 1,-1-2 0,0-10-10,0-6 0,-1-3 1,-3-4-1,-1-2-40,1-1 1,-3-3 0,0 3-1,-1-6-123,1-4 1,2 1 0,5 1 0,0 4 120,0 2 0,0-4 1,0 5 284,0 2 1,2 2-112,3 2 0,4 7 1,5 6-1,-1 6 69,-2 8 0,0 9 1,5 3-1,0 0 17,0 1 0,-5 5 0,0-4 0,-1 2-64,-1 0 0,4-8 1,-8 3-1,-1-4-59,-2-2 1,-1 0-1231,5 0-602,-4 0 1776,5-7 0,-14-9 0,-2-9 0</inkml:trace>
  <inkml:trace contextRef="#ctx0" brushRef="#br0" timeOffset="1116">613 1374 7635,'0'-11'-832,"0"0"0,0 0 832,0-5 0,0 0 0,0 0 0,0 0 0,-2 5 0,-2 0 0,-1-1 0,1-3 0,-3 5 0,2-1 0,-1-2 0,-1-1 0,5-2 0,-3 0 0,1-1 2,-1 1 1,3 0-1,-3 0 1,3 0-1,2 0 1,0-1-1,0 1 1,2 2-1,3 3 1,6 6 171,3 3 1,3 4 0,-1 3 25,0 6 0,-5 0 0,-1 3 0,1 4 25,-2 0 0,4 5 0,-6 1 0,0-1-88,0 0 0,4 1 1,-4-5-1,0 3-165,1-2 0,2-2 1,-2-2-671,1 0-459,-6 0 1157,11-7 0,-12-2 0,5-7 0</inkml:trace>
  <inkml:trace contextRef="#ctx0" brushRef="#br0" timeOffset="2600">855 1309 7030,'0'11'105,"0"0"-131,0-8 77,0 4 0,-2-14-47,-3-3 0,1-5 0,-5-1 1,2 0-6,4 0 1,-5 0-1,1-1 1,0-1-26,0-3 1,-4 3-1,6-5 1,1 1-6,2 0 0,2 1 1,0 5-1,0 0 1,0-1-1,0 1 1,0 0-1,2 2 1,3 3-1,6 6 1,4 5-1,1 5 1,0 6-1,-2 3 45,-3 2 1,3 2-1,-5 2 1,2 2 81,0-3 0,-2 5 0,4-3 0,-5-1 119,0-2 0,-1 3 0,-4 1-100,3-2 1,-1-2 3,-5-2-198,0 0 1,0-9 0,0-7-2,0-9 0,0 0 0,0-2 0,-2-1-17,-3-2 1,3-4 0,-5-2 0,2-2 2,-1 3 0,1-5 0,5 1 1,0-1-40,0 1 0,0 2 0,0 4 1,0 1 85,0 0 0,0 0 1,0 0 234,0 0 1,2 7-1,3 3 13,6 4 1,-2 4 0,0 4-1,0 3-92,0 0 1,-4 7 0,4-2 0,0 6-40,0 0 1,-5-2 0,3-2 0,-2 0-40,1 0 0,-1 0 0,-5 0 1,2-1-50,3-4 0,-3 3-55,3-3-90,-3-4 1,-2-7 0,0-13-1,0-6 0,0 1 1,0-4-1,0 2 10,0-1 1,0-4 0,0-6 0,0 2 52,0 2 1,0 8 0,0-5 0,0 3 133,0-1 0,2 2 169,3 10 1,-1 2-1,5 10 1,0 4 7,0 4 1,-6 5-1,5 3 1,-3 2-60,0 1 0,6 6 0,-4-5 0,1-3-215,-1-1 1,0-3 0,-3-3 0,1-1-631,-1 2 1,5-4 692,1 1 0,-3-6 0,1 3 0</inkml:trace>
  <inkml:trace contextRef="#ctx0" brushRef="#br0" timeOffset="2984">1227 792 7620,'0'16'-117,"0"0"1,0 0-179,0 1 1,0-1 0,0 0 0,0 2 775,0 3 0,0-3 1,0 4-1,0-4-114,0-2 0,5 0 1,2 0-248,2 1 1,2-3 0,5-3-118,0-6 0,1-3 1,-1-2-101,0 0 0,-7-2 0,-2-3 1,-2-6 34,1-3 0,1-3 0,-3 1 0,1-2 35,-1-3 0,-3 3 0,-1-6 1,0 3 67,0-1 1,0 1 0,0 3-1,-1-2 8,-5-1 0,3-1 1,-8 8-1,-2 1-102,-1 2 0,3 6 0,0-4 0,-1 2-204,-3 3 0,-1 4 0,0 6 87,0 4 1,5 5-1,2 1 1,2 0-71,3 0 1,3 0-1,1 0 240,0 1 0,-8-1 0,-1 0 0</inkml:trace>
  <inkml:trace contextRef="#ctx0" brushRef="#br0" timeOffset="3284">1340 760 7620,'0'16'-581,"2"-2"579,3-3 1,-3 3-1,3-3 1,-3 3 378,-2 3 1,5-1 0,3 0-1,-1 0-255,0 0 1,6 0 0,-3 1-1,3-1-50,-2 0 1,3-2-1,-3-3 1,3-4-135,2 0 1,-5-5-1,0 4-115,1-5 1,1-2-1,0-3 1,-4-3 1,-2-2 1,0-2 0,-3-7 0,1-2-32,-1-1 0,-3-3 0,1 5 1,2-5-655,1-1 860,0 6 0,-5-12 0,0 6 0</inkml:trace>
  <inkml:trace contextRef="#ctx0" brushRef="#br0" timeOffset="3807">1550 630 7387,'0'17'-1454,"0"-7"1545,0 1 1,0 0 0,0 5 243,0 0 0,0-5 0,0 0 0,0 1-146,0 3 1,5 1 0,1 0 0,-1 0-7,2 0 0,-3 0 0,7 1-101,1-1 1,-3-2 0,0-1-1,0-4-142,0-2 0,2-2 93,5-5 0,-1-2 1,-3-3-1,-3-6-73,-2-3 0,0-2 0,-3 0 0,1-1-79,-1 1 1,-2-5 0,-2-3 0,0 1-12,0 0 1,0 1 0,-2 6 0,-2-2 38,-1-3 0,-8 3 0,3-4 0,-5 4-67,-1 2 0,0 2 0,0 1 154,0 2 1,5 8 0,2-1 0,2 8 352,3 6 1,2 7 0,4 4 0,2 4-142,1 0 0,9 6 0,1-2 0,5 5-24,-1 3 1,6 1 0,2-6 0,4 1-325,1-1 0,-1 0 0,-2-1 0,-3-2 268,3-2 0,-5-2 0,-1 4 0,-3-3 47,-4 3 0,2-5 0,-11-3 1,0-3 10,0-2 1,-1 6 0,-6-1-1,0-1 176,0-2 0,-8-2 0,-2 0-367,-5 0 1,5-1 0,-1-3-1,-4-3 87,-4-1 0,1 2 1,-6-4-1,3-3-341,-1-1 1,-5-2-1,4-2 1,-2-3-461,-4-6 0,4-9 0,0-3 0,2-2-139,3-4 0,4 0 0,5 1 858,5 1 0,-3 0 0,0-5 0</inkml:trace>
  <inkml:trace contextRef="#ctx0" brushRef="#br0" timeOffset="4149">1809 808 7774,'9'-7'286,"-4"-4"1,-3-3 0,0-2 0,1 0-308,3-1 0,-1 1 0,-5-2 0,0-2-24,0-1 1,0-1 0,0 4 0,0-1-126,0-3 0,-5 1 1,-1 4-57,3 1 1,-5 6 252,3-1 0,0 14 0,5 3 1,0 8 18,0 8 1,7 1 0,2 6 0,2-4-40,-1-2 1,-1 1 0,4-5-1,-2 3-338,1-2 0,-3-8 1,2-1-579,2 1 909,-6-4 0,7 6 0,-5-5 0</inkml:trace>
  <inkml:trace contextRef="#ctx0" brushRef="#br0" timeOffset="4699">2019 695 7332,'9'-7'601,"-2"-2"-591,-7-7 0,0 0 0,0-1-30,0 1 0,-2 0 1,-2 0-1,-1 0 0,1-2 1,3-2-1,1-1 0,-2 1 1,-2 2-1,-1 2 0,1-1 1,3 1-1,1 0 1,1 2-188,5 3 1,-3 4 147,8 7 0,0 2 0,5 3 61,0 6 1,-5 5 0,0 4 0,-1 1 59,-1-1 1,4 3 0,-6 1-1,0-1 22,1 0 1,-1-1 0,-4-6 0,3 0 22,-3 0 1,-1 1 0,-2-1-137,0 0-23,0-7 0,0-4-14,0-10 1,-5-4 0,-1-7 0,1 0-98,-2-1 1,5-1 0,-5-1 0,1-5-29,1-1 1,0 0-1,5-2 1,0 4 103,0-1 0,0 6 0,0-3 0,0 3 101,0 2 0,1 5 0,3 0 1,3 1 69,2 1 0,-3 1 0,4 10 52,3 4 1,-1 3-1,1 7 1,-2 0 58,1 0 1,-3 2-1,0 2 1,0 1-146,0-1 1,-3-4 0,3-3 0,-2-2-671,-4 1 620,6 2 0,0 3 0,8-1 0</inkml:trace>
  <inkml:trace contextRef="#ctx0" brushRef="#br0" timeOffset="7818">2423 291 7086,'-16'0'-787,"5"0"1397,0 0 1,6 0-1,-4-2 35,1-3-375,3 3 1,3-5 359,-3 7-352,3 0 1,-3 0-23,10 0 1,4 0 0,7 0-221,0 0 0,-5-2 0,0-2 0,0-3-5,-2-2 1,5-1 0,-5-7 0,2 1-92,0 0 1,-6 0 0,4 0 0,0 0-22,0-1 0,-6 1 0,3 0 0,-4 0 4,-2 0 0,0 0 0,0-1 56,0 1 0,-2 7 1,-4 4 69,-4 3 0,-5 4 0,-1 3 1,2 6 71,3 3 0,-3 4 1,3 2-1,-2 4-5,3 1 1,-3 0 0,8 4 0,-1-3 84,-1 3 0,5 2 0,-3 1 0,3-1-14,2-5 1,7 5 0,4-6-1,3-2-151,3-6 0,0-3 0,5-7 0,5 0-274,3 1 1,-3-3-1,0-7 1,0-1-251,-2-3 1,4-6-1,-6 1 1,1-4-1925,-1-1 2412,-1 0 0,-6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46.352"/>
    </inkml:context>
    <inkml:brush xml:id="br0">
      <inkml:brushProperty name="width" value="0.08571" units="cm"/>
      <inkml:brushProperty name="height" value="0.08571" units="cm"/>
      <inkml:brushProperty name="color" value="#F6630D"/>
    </inkml:brush>
  </inkml:definitions>
  <inkml:trace contextRef="#ctx0" brushRef="#br0">857 46 7802,'-11'0'32,"0"0"209,-1 0 0,3 0 0,0 1-81,1 5 0,-2 3 0,4 7 8,3 0 1,1 2 0,2 2 0,0 1 60,0-1 1,0 5-1,2 0 1,1 2 12,3 0 0,6-5 0,-1 3 0,3-2-153,2-3 1,1-4-1,-1-3 1,0-4-106,0-2 1,6-2 0,-1-5-1,-1 0 6,-2 0 0,-2-7 1,-2-4-1,-1-3-61,-2-2 1,-6-8 0,4-1 0,-2-2 1,-3 0 0,-2 0 0,-2-3 0,0 1 36,0 2 1,0 7 0,-2-1 0,-3 1-13,-6-1 1,-5 4-1,-4 0 1,-2 6-124,3 4 0,-5 1 1,3 6-1,-1 2-228,-1 3 0,7 4 0,-2 9 0,5 2-46,1 2 1,4-1 0,3-5 0,3 0-634,2 1 1075,0-1 0,0 0 0,0 0 0</inkml:trace>
  <inkml:trace contextRef="#ctx0" brushRef="#br0" timeOffset="197">1067 29 7802,'7'-16'409,"-4"7"0,6 6 0,-1 6 95,-5 8 0,-1 5 1,0 6-1,1 5-134,3 3 0,5 2 0,-4 3 1,2 1-158,3 1 1,-3 1-1,4-6 1,3-1-225,4-4 0,3 0 0,-3-9 0,3-6-452,2-3 1,-5-3-1,2-6 1,-6-2-2286,-5-4 2748,3-3 0,-12-14 0,5-2 0</inkml:trace>
  <inkml:trace contextRef="#ctx0" brushRef="#br0" timeOffset="1463">533 1096 7213,'17'0'-579,"-7"0"1265,1 0 1,-6-2 0,4-3-448,-1-6 0,-3-3 0,-3-3 0,1 0-94,3-5 1,-1 2 0,-5-5 0,0 0-153,0 0 1,0-2 0,0-4 0,0 4-12,0 6 0,0-2 0,-2 1 1,-1 2 20,-3 2 0,-1 9 0,4 2 9,-3 0 0,-5 12 0,6 1 0,2 8-26,1 8 0,2-3 1,0 8-1,0 2 59,0 2 1,0 1 0,2 0 0,1 1 31,2-1 1,8-5-1,-2-2 1,3-2-12,2-3 1,2-2-1,2-4 1,2-1-8,-3-2 0,-1-8 1,0 3-1,0-6-67,-2-6 0,4 1 1,-9-9-1,3-4-84,2 0 0,-7-8 0,-1 1 0,-3-2 46,0 0 0,1 1 0,-6-5 0,0 2-136,0 2 0,0 6 0,0-4 0,-2 1 157,-3 5 1,1 1 0,-7 3-1,-1 4 1,-3 8 0,1 6-1,3 10 1,6 5 0,3 5-1,2 1 186,0-1 0,0 6 1,0-4-1,2 2-77,3 0 0,2-2 1,6 4-1,-2-4 7,1-2 1,3 0 0,3-3 0,1 0-106,3-6 1,-1 1 0,-4-10 0,-1-1-15,0-3 1,0-1 0,0 0-1,0-1-11,1-5 1,-7 3-1,-1-8 1,-2-3-87,-3-6 1,3 2-1,-1-6 1,-3 1-45,-1-4 0,-2 2 0,0-2 0,0-2-7,0-1 0,2 3 0,1 2 0,3 1 38,-3 5 0,-1-5 146,-2 3 1,2 1 0,2 11 228,1 9 0,2 7 0,-3 9 0,1 2-77,-1 4 1,3-2 0,0 5 0,0 0-85,0 0 0,4-3 0,-4 3 0,1-2-20,-1-3 0,4-2 0,-4-2 1,0 0 30,0 0 1,-2 0-85,-5 1-105,8-8 1,-7-11 0,5-13-1,-4-6-232,-2-4 1,1 3-1,3-5 1,1-1 80,-1-3 0,3 1 0,0 1 1,1 4 277,-1 1 1,4 3 0,-4 5 0,2 1 70,3 4 0,3 4 0,1 9 248,0 3 0,0 6 0,0 9 1,-1 3 74,-5 2 1,5 1-1,-6 2 1,2-1-213,-1 2 1,-4-4-1,3 0 1,-2-1-222,-4-5 0,5-1 1,-3-2-30,-1 1-214,-3-1 0,-1-9 0,0-7 5,0-9 0,0-2 0,0-3 0,0-4-15,0 0 1,0 0 0,0 0 0,0-2 121,0-1 0,0-1 0,0 6 1,0 0 109,0 0 0,6-6 0,1 1 72,2 1 0,-4 9 0,4 4 0,0 2 0,0 1 1,2 6-1,0 7 0,-2 5 0,0 2 0,-2 0 1,0 1-1,-2-1 0,1 0-409,-1 0 0,2-2 0,-3-1 372,1-2 0,8 0 0,-4 5 0</inkml:trace>
  <inkml:trace contextRef="#ctx0" brushRef="#br0" timeOffset="1916">1713 773 7809,'-11'11'0,"2"-1"0,0 1 35,0-2 1,6 5-1,-3-1 1,5 5 361,1 3 0,0 6 0,1-3 0,5-1-9,5 0 1,3-1 0,2-4 0,2 0-210,4-2 0,-4 4 1,3-11-1,-3 0-82,-2-4 0,0-3 1,1-2-1,-1 0-93,0 0 1,-2-2-1,-1-3 1,-4-6-122,-2-3 1,4-8 0,-6-1 0,-1-1 12,-2 1 1,-2-6 0,0 4 0,0-2 16,0 0 1,0 6 0,-2-6 0,-4 0 56,-4 2 0,-5 0 0,-1 5 0,0-2 7,0 3 0,-6 1 0,1 3 1,-1 4 104,-1 6 0,5 5 0,-6 4 0,3 5-208,-1 5 1,6 0 0,5 13 0,1 0-241,1-2 1,1 4 0,8-7 0,0-3-176,0-1 1,0-1-1,2-1 1,2 0 540,1 0 0,8 0 0,3 0 0,9 1 0</inkml:trace>
  <inkml:trace contextRef="#ctx0" brushRef="#br0" timeOffset="2130">1891 789 7809,'9'2'213,"-2"3"77,0 6 1,-5 3-1,3 2 1,-1 2 129,1 4 0,-3-2 1,5 5-1,1 0-185,2 0 0,5-5 0,1 1 1,0-3-256,0-2 1,2-5 0,2-2 0,1-2-455,-1-3 0,-2-2 0,-2-2-741,0 0 0,1-7 1215,-1-4 0,-7-4 0,-2-1 0</inkml:trace>
  <inkml:trace contextRef="#ctx0" brushRef="#br0" timeOffset="3197">404 1823 7782,'-16'0'131,"0"0"1,1-2 68,5-3 1,-5 3-1,5-3 1,-5 3 50,-1 2 0,0-5 0,0-1 1,0 3-59,-1 1 1,1 2 0,0 0 0,0 0-73,0 0 0,0 0 0,-2 0 0,-2 0 0,-2 2 0,4 3 0,4 6 1,3 3-1,0 2 0,1 1 0,1 0 0,1 3 199,5 2 1,1 7-1,2-4 1,0 2-199,0 0 0,5-2 0,3 2 0,1-4-91,3 0 0,8-5 1,2 4-1,-1-6-66,2-5 1,-3-2-1,5-6 1,0 3 71,1-3 1,-5-1 0,4-4-1,-1-3-142,-5-6 1,-1-3 0,-2-4-1,1-2-422,-1-2 1,-2-1 0,-1 3 0,-4-3 221,-2-2 0,-2 5 0,-3 0 0,2 6 122,1 3 1,0 6 306,-5-6 0,0 15 0,0 1 1,0 8 187,0 3 0,6 5 0,1 1 0,2-2 23,4-2 1,3 1 0,3-1 0,3-3-14,-2-1 1,5-5 0,2 0 0,2-2-151,-2-3 1,3-2 0,-5-4 0,2-4-179,0-4 0,-5-5 0,3-1 0,-2 0-136,-3 0 0,-4-6 0,-3 1 0,-4-1-20,-2-1 0,3 5 0,-4-6 0,-3 3 71,-1-1 0,-4 1 0,-3 5 0,-4 0 66,0-1 1,-11 1-1,2 0 1,-3 2 49,-2 3 1,-4-2-1,3 8 1,1 1-50,0 3 1,-4 2 0,5 5 0,2 5-256,2 3 0,8 4 0,-1 2 0,0 3-271,2 2 1,2-5 0,7 1 0,0-3-113,0-2 0,7-5 0,4-2 1,3-2 205,2-3 0,8-2 1,1-2 455,0 0 0,6 0 0,-6 0 0</inkml:trace>
  <inkml:trace contextRef="#ctx0" brushRef="#br0" timeOffset="3480">873 1936 7782,'23'-7'111,"-5"5"0,4-5 0,-4 2 0,-2-1 0,0 3 1,0 1-1,-2 4 0,-1 3 0,-2 6 0,1 3 1,3 2-1,1 1 0,0-1 0,0 0 0,0 0 1,2-2-1,2-1 0,2-4 0,-1-2 0,1-3 0,1-2 1,0-2-1,1-2 0,-5-2 0,-1-3 0,-3-2 1,-3-5-1,-3-4 876,-1-4 1,-1 1-1,-4 4 1,3 1-1032,-3 0 1,-3-2-1,-5 0 1,-6 0-29,-3 4 1,-2 1 0,-2-3 0,-2 2-96,-2 3 1,-6-2 0,2 8 0,0 2-84,-1 1 1,5 2 0,-3 2 0,2 3-281,3 6 1,7 5 0,2 4-1,1 1-279,1-1 0,2-2 0,7-2-844,0 0 1653,7-7 0,2 6 0,7-7 0</inkml:trace>
  <inkml:trace contextRef="#ctx0" brushRef="#br0" timeOffset="3848">1341 1500 7782,'6'-16'912,"-1"0"-578,1 7 1,-6 14 0,0 13 0,0 5-153,0 6 0,0 2 0,0 3 0,1 3 21,5 7 0,-3-3 0,8 2 0,2 0 43,1-2 0,2 4 0,0-7 1,2-4-126,4-5 0,-4 0 0,3-10 0,-3-4-186,-1-8 0,-1-5 0,0-2-118,0 0 0,-2-8 0,-3-2 0,-5-7-121,-5-4 1,5 1 0,-1-5 0,-1 0-64,-3 0 1,-1 5 0,0-3 0,0 1 194,0 1 1,0-1 0,0 6 203,0 0 0,-1 9 268,-5 7 0,5 9 0,-5 12 0,4 4-119,2 0 0,0 4 0,0-7 0,0-1-529,0 3 0,6-7 0,1 3 0,2-7-660,3-8 1,-3 2 1007,2-1 0,0-1 0,5-5 0</inkml:trace>
  <inkml:trace contextRef="#ctx0" brushRef="#br0" timeOffset="4543">1875 1985 7782,'11'-2'355,"-1"-3"0,-4 1 0,4-7-130,3-1 0,0-3 1,-1-1-1,-1 0-110,2 0 1,-5-8 0,3-1 0,2-2-40,1 0 0,-5 1 0,-2-7 0,-1 1-88,-1 0 1,1 1-1,-6 4 1,-2 6-90,-4 3 0,-3 1 1,-7 1-1,0 2-13,0 3 1,-6 4 0,1 7 0,1 0 92,2 0 1,2 2-1,2 3 1,3 8 183,5 6 0,5 7 0,1 6 0,0 2 211,0 4 0,7-2 0,4 7 1,1 2-3,-1 1 1,3 3 0,-3 1 0,3 2-126,3 2 1,-3 2 0,-2-6 0,-1 0-113,2-3 0,-6-2 0,-2 2 1,-3-3-122,-2 0 0,0-9 0,0 3 0,-2-6-424,-3-5 1,1-5 0,-6-9-226,-3-3 0,-1-6 1,-1-1-1,3-6 183,1-8 0,6-5 0,-4-4 1,1-1 137,5 1 1,1 0 0,2 0 0,0-1 287,0 1 0,2 2 1,3 2-1,4-2 102,0-4 1,4 5 0,-6-7 0,2 1 27,4-4 0,1 2 0,0-2 0,-1-2 45,-2-1 1,-2-3 0,3 1 0,-1-2-82,1-4 0,1 4 0,0-4 0,-4 4 44,-2 2 0,0 0 0,-3 1 84,1 4 0,2 6 42,-1 10 0,-5 16 0,5 13 0,-5 5 87,-1 6 0,2 2 0,2-1 0,1-1-264,-1-2 0,3-7 1,0 1-1,0-3-519,1-2 1,2-5-1,-2-2-285,1-2 1,1-1-1,6-6 743,1 0 0,-1-15 0,0-3 0</inkml:trace>
  <inkml:trace contextRef="#ctx0" brushRef="#br0" timeOffset="5046">2440 1629 8406,'-16'0'0,"2"2"0,1 2 0,4 3 0,0 0 0,2 2 423,0 0 1,-4 2-1,6 5 1,1 2-143,2 3 1,2-1 0,0 7 0,0 2 11,0 1 0,0 3 1,2-3-1,2-1-167,1-2 0,8-7 0,-2 1 0,3-5-264,2-5 0,0 2 0,0-8-269,1-1 1,-1-3 0,-2-2 0,-1-5-86,-3-5 1,1-3 0,4-2 0,-3 0-24,-1 0 1,-6-6 0,4 1 0,-2 1 275,-3 2 0,3-4 0,-1 1 1,-1 1 315,2 2 0,-5 7 153,3 0 0,3 4 149,-3 2 1,2 5 0,-3 12-1,1-1 50,-1 2 1,5 1 0,0 2 0,1 1-268,1-1 1,0 0 0,5 0 0,0-2 0,0-3 0,1-4 0,-1-1 0,0-1 0,0-1 0,0-4 0,0-4 0,-1-3 0,-3-2 0,-3-4 0,-2-1 0,-1-4 0,-1-2 0,1-1 83,-3 1 1,-1-3 0,-2 1 0,-2 1-500,-3-3 1,1 6 0,-7-3 0,-1 3-137,-2 2 1,-4 5-1,-2 2 1,-2 2 168,3 3 1,6 4 0,2 5-1,0 8 374,2 7 1,2 0 0,7 6 0,0 3 126,0 2 0,7 1 1,4 0-1,4 1 40,1-1 1,7-7 0,2-3 0,2-6-533,0-5 0,0-2 0,5-6 1,1 3-662,-1-3 1,-7-3-1,-2-5 872,1-6 0,-6-3 0,5-3 0</inkml:trace>
  <inkml:trace contextRef="#ctx0" brushRef="#br0" timeOffset="5779">162 3278 7762,'0'25'-178,"0"-2"0,0-1 248,0-1 0,0 6 0,0-5 0,0-3 285,0-1 1,7 0 0,4 0-1,3 0-95,2-3 0,0-8 0,1 2 0,-1-2-143,0-3 0,0-4 0,0-6 0,0-5 17,0-3 1,-5-4 0,0-2-1,0-3-87,-2-2 0,-2-2 0,-5-4 0,1 3-58,3 1 0,-1 0 1,-5-4-1,-2 3 1,-1 2-1,-4 1 0,-2 2 1,-4 0-1,-1 3 1,-4 4-1,-2 3 0,-2 4 41,3 2 0,-5 2 1,3 5-1,1 1-163,2 5 0,2 5 1,0 8-1,1 5-279,5 1 1,2-4-1,8 4 1,0-1-374,0-4 0,2-2 1,4-4 784,4-3 0,5 3 0,1-5 0</inkml:trace>
  <inkml:trace contextRef="#ctx0" brushRef="#br0" timeOffset="6214">372 2728 7688,'-2'-16'1448,"-3"0"-995,3 0 0,-5 9 0,7 7-165,0 9 1,0 5 0,0 4-1,0 3-42,0 6 0,1 4 0,3 1 0,3 2-62,2 4 0,-3-2 0,4 5 0,1 1-22,-2-1 0,5 0 0,-3 4 0,4-2 31,1 2 0,0-6 0,2-3 0,2-7-452,1-7 0,1-6 1,-6-5-1,0-6-45,0-3 1,0-9 0,1-4 0,-3-5 90,-3-6 1,1 2 0,-5-7 0,1-1-46,-1-3 0,-2 4 0,-5 0 0,0-1-3,0-3 0,0 6 0,0 3 0,0 4 174,0 2 0,-2 7 1,-1 6 338,-3 6 0,1 13 0,5 13 0,0 7 283,0 7 0,0-2 0,0 3 0,2-1-353,3-2 0,-1-2 1,7-6-1,1-3-490,2-3 1,3-3 0,-1-10-505,0-3 0,0-4 1,0-9-1,-1-3 812,-5-6 0,12-3 0,-4-3 0</inkml:trace>
  <inkml:trace contextRef="#ctx0" brushRef="#br0" timeOffset="7414">1277 2583 7443,'7'37'-257,"4"1"1,-2 5 0,2-3-1,1 1 927,2 4 1,3 7 0,-1 2 0,-2-2-252,-3-2 1,3-1 0,-3-1 0,2-1-272,-3-4 0,3-5 0,-6-10 1,0-2-1,1-3 0,-5-3 1,-1-6-1,-2-9 0,0-10-335,0-8 0,-2-8 0,-1-1 0,-3 1 26,3-3 1,1 5 0,2-8-1,0 0 29,0 2 1,0-4-1,0 7 1,0 3 188,0 1 1,5 2-1,2-1 1,2 3 192,4 3 1,1 4 0,2 7 0,1 0 57,-1 0 0,5 2 0,3 5 0,1 7 48,3 6 0,1 9 0,0-4 0,-4 2-238,-2 0 1,1 0 0,-5 5-1,1-1-202,-5-4 0,-1 1 1,-9-4-1,-1-1 0,-2 2 1,-2-1-1,-2-1 0,-2-3 1,-3-2-1,-4-2 0,-5 0 1,-4-2-1,1-1 1,-1-4-1,0-2 0,-1-3 1,1-3-1,2-2 0,2-3 1,0-3-1,-1-2 0,3-4 1,3-1-1,6-2 0,5 1-516,5 5 0,3 1 1,4 5-1,-1-3 891,1-2 0,3 0 0,1-4 0,0 3 32,0-3 0,0-1 1,1-1-1,-1 3-155,0 1 1,0 0 0,0-5 0,0 0-141,1 0 1,-1-6-1,0 1 1,0 1-143,0 2 1,-1-4 0,-3 1 0,-3 1-75,-2 2 0,4-3 0,-6-1 0,-1 2-32,-2 2 1,-2 2 151,0 0 0,-2 7 240,-3 4 0,-2 10 1,-4 8-1,5 6 40,5 8 1,1-2 0,0 2-1,0 2 17,0 2 1,1 1-1,3 0 1,3-1-151,2-4 0,-4 1 0,4-6 0,0-4-590,0-6 1,-3 1 0,5-8-411,1-1 0,-3-2 0,2-4 0,0-3-1723,-2-6 2644,-2-11 0,0 4 0,2-5 0</inkml:trace>
  <inkml:trace contextRef="#ctx0" brushRef="#br0" timeOffset="7696">2149 2777 9033,'0'-16'0,"2"1"0,2 3 0,3 4 852,2 7 1,-5 4 0,3 15-1,-2 4-539,1 5 1,1 5 0,-2 4 0,4 3 55,0 3 1,4 1 0,-6 3 0,0-1-225,0-2 0,6-7 0,-2 4 0,1-4-336,-1-4 0,3-3 0,-5-13 0,2-2-644,0-3 1,-6 2-1,6-8-379,2-1 1,-6-10 0,0-6 11,0-8 0,-5 2 1202,3-4 0,-3 5 0,-2 0 0</inkml:trace>
  <inkml:trace contextRef="#ctx0" brushRef="#br0" timeOffset="7879">2085 2922 7731,'16'0'857,"0"2"-89,0 3 1,2-3 0,4 3-1,5-1-282,3 1 0,3-3 0,-1 4 0,2-5-392,4-1 1,-4-7 0,4-4 0,-4-3-1993,-2-2 1898,-7 0 0,6-8 0,-6-1 0</inkml:trace>
  <inkml:trace contextRef="#ctx0" brushRef="#br0" timeOffset="8957">1810 3762 7803,'0'17'150,"0"-1"1,-2 0-1,-1 0 1,-3 0 36,3 0 1,1 1 0,2-1 0,0 0-2,0 0 0,0 2 0,0 2 0,0 3-16,0 2 0,0-3 0,0 3 0,0 0-9,0 0 1,0 2 0,0 4 0,0-3-38,0-1 0,0 2 0,0 7 1,0 2-20,0-2 0,5-2 1,1-2-1,-3 0-43,-1 1 1,-2-3 0,0-3 0,0-3-51,0-1 0,0-5 0,0 3 0,2-3 0,3-2 1,-3 1 0,5-1 0,-1 0 77,-1 0 0,6 0 0,-4-1 0,2-3-17,4-1 1,-4-6 0,1 4 0,3-1-11,1-5 1,2 4-1,1-1 1,1-3 10,3-1 0,-3-2 0,5 0 0,-1 0-52,-1 0 0,6 0 1,-3 0-1,-1-2-128,0-3 1,4 3 0,-3-3-1,1 1-113,4-1 1,-6 3-1,-2-5 1,-1 1-107,2 1 1,-4-2 0,3 3-1,-3-1-201,-2 1 0,1 2 1,-1 2-1,0 0 1,0 0 525,0 0 0,0 0 0,1 0 0</inkml:trace>
  <inkml:trace contextRef="#ctx0" brushRef="#br0" timeOffset="10582">2667 4587 7788,'-11'0'1087,"0"0"-507,0 0 1,1 0-29,-1 0 1,7 1-245,-1 5 1,8-3 0,5 6 0,1-1-99,3-5 1,2 4 0,3-1 0,-1-3-69,0-1 1,0-2 0,0 2-1,0 2-128,1 1 1,-1 0 0,0-5 0,0 0-90,0 0 0,-5 0 0,0 0 0,1 0-284,3 0 1,-5 0 14,1 0 1,-2 2 249,2 4 1,-4-3 0,-7 8 214,0 1 1,-2 3-1,-3 1 1,-4 0 38,0 0 0,-5 6 1,3-1-1,-3 1-133,-3 1 0,7-3 1,-1 5-1,-2-1-147,-1-5 1,3 5 0,0-3 0,-1-1-67,-3-2 1,5 3 0,1 1 0,1-2 252,5-2 1,-1-2 0,1 0 141,-3 0-319,1 0 0,5-8 1,0-8-188,0-9 0,0-6 0,0-3 1,0-2 3,0-1 1,0-6-1,0 5 1,0 1 116,0-2 1,0 3 0,0-5 0,0-1 130,0 1 0,0 4 0,-2-4 0,-1 1 0,-3 3 0,1-1 0,-1-1 0,1 0 0,1-1 1,3 4-1,-1 2 468,-4 2-237,5 0 1,-7 9-1,8 9 1,0 10 101,0 8 1,0 3 0,0-1 0,0 3-96,0 0 1,0 6-1,0-6 1,0 2-125,0 0 1,0-7 0,0 1 0,0-1 31,0 1 0,0-3-292,0 4 9,0-4 1,0-11 0,0-7-59,0-9 0,-1-7 1,-3-4-1,-1-1 68,1 1 0,2-3 0,1-1 0,-3 1 91,-1-1 0,-1 1 0,4 3 0,-1-3 94,-3-2 0,-1 5 1,4-1-1,-3 1 304,3-2 1,-5 10-1,3-4 1016,1 1-916,3 8 1,1 2 0,0 10-285,0 6 1,0 0 0,0 3 0,0 4-122,0 0 0,0 0 0,0 0 0,0 2-95,0 1 0,1 2 0,3-3 0,1 2 99,-1-3 1,0 1 0,-1 0 0,3 2-101,-3-3 1,1-1 0,-1-2 0,3 1-176,-3-1 1,-1-6 0,0-1 0,2 0-323,1 0 0,2-5 152,-2 1 1,-3-5 253,4-5 0,-5 1 0,-1-6 0,0-3 70,0-1 1,0-2 0,0-2-1,0-2 78,0-2 0,0-1 0,0 3 0,0-1 106,0 1 0,0 0 0,0 0 0,0-1 0,0 1 1,-1 0-1,-3 1 0,-1-3 0,1 2 0,1 2 0,-1 2 1,-1 0 2516,1 0-1958,2 7 0,2 3-328,0 12 1,7 1 0,4 6-121,3-3 1,3 1 0,-1 4 0,0-3-64,0-1 0,0-8 0,0 5 0,1-3-22,-1 0 0,0 3 0,0-5 72,0 3 0,0-1 0,1-3-408,-1 3 1,0-3-1,0 3-492,0-3 657,-7-2 1,-2 2 120,-7 3 0,0-1 0,-1 5 52,-5-2 0,3 6 0,-8-3 0,-2 5-54,-1 1 1,0-5 0,1 1-1,2 4-78,-1 4 0,-1 2 1,0-6-1,4 0-17,2 0 1,-3-5-1,4 0 1,1 0-130,-2-2-119,5 5 0,-5-14 1,7 0 14,0-9 0,0-5 0,1-3 0,3 1 85,1 0 1,1-5-1,-6-1 1,0 0 17,0-1 1,5 5 0,1-3-1,-3 1 12,-1-2 1,-2 4 0,0-3 487,0 3 1,0 7-56,0 0 0,-5 17 0,-1 3 1,1 10 227,-2 7 1,3-1-1,-5 3 1,2-1-12,3 2 0,-3-4 0,2 0-419,1-1 0,0-3 1,1-5-1172,-3 1 356,1-8 1,5-4-1,-2-10 744,-3-6 0,-4-4 0,-7-1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07:00.570"/>
    </inkml:context>
    <inkml:brush xml:id="br0">
      <inkml:brushProperty name="width" value="0.08571" units="cm"/>
      <inkml:brushProperty name="height" value="0.08571" units="cm"/>
      <inkml:brushProperty name="color" value="#00A0D7"/>
    </inkml:brush>
  </inkml:definitions>
  <inkml:trace contextRef="#ctx0" brushRef="#br0">297 191 7691,'5'0'-220,"-1"0"701,-2 3-86,1-2 1,-3 3-34,0-2 1,0-1-120,3 1 0,-2 0-133,1 0 1,-1 2 0,-1 3 0,0 1-29,0 1 1,0-1-1,0 4 1,-1 2-28,-1 2 1,1 3 0,-2-1-1,0 2-68,1 1 1,-1-1 0,2 1 0,-2 0-29,2-1 0,0 0 0,0-1 1,0-1 83,-2-1 1,1-1 0,2-3 0,-1 1 41,-1 0 1,1 0-1,-1 0 1,1-1-22,1 1 1,-1 0 0,0 0 0,-1 0-69,0 2 1,1-1 0,1 1-1,0-2 48,0 0 0,0 0 1,0 0-1,0 2 67,0 0 1,0 0-1,0-2 1,0 0-42,0 2 1,0-1-1,0 1 1,0-2-26,0 0 1,1 2 0,1 0 0,0 0-48,-1-2 0,2 0 0,1 0 0,-1 0 66,0-1 1,1 3 0,-1 0 0,0 0 44,0 1 1,0-1-1,-3 2 1,2 1-4,0 1 0,1 1 0,-3-1 0,2-1-59,0-1 1,3 0 0,-3 1 0,0-2-58,1 0 0,0-1 1,3-1-1,-2 0 36,-1 1 1,1-1-1,-1-2 1,1-2 20,2 1 0,-3 4 0,2 0 0,0 0-35,-2 1 1,4-2-1,-4 3 1,2-1-23,0 1 1,-2-2-1,3 1 1,-2 0-3,-1-1 1,2-2 0,-1 0 0,0-1-4,1-2 1,-1 0 0,1-2 0,0 0-9,0-1 1,-1 1 0,0-1 0,0 2 61,-1 1 1,1-1-1,2 3 1,-3-2-6,0 1 1,2 1 0,-2 1 0,0 0-14,0 0 0,0-1 0,-1 0 1,1 0-31,1-2 0,-2 0 0,2 0 0,0-1-13,-1 0 1,0-1 0,1 2 0,2 1 71,0-2 0,-2 3 0,1-4 0,0 2-4,-2 1 0,4 1 0,-3-1 1,2-1-13,1 2 0,-1-3 0,0 1 1,-2 0-62,2-1 1,0 0 0,1 0-1,-1 1-42,1 0 0,0 0 0,0 3 1,-1 0 136,-1 0 0,1-1 0,-1 1 0,1 0-50,1 0 1,2-3 0,0 0 0,-1 0 2,0-1 0,1 1 0,0 0 0,0-1 19,-2-3 1,3 2 0,0 1 0,-1 1 30,1 1 1,0-1 0,-3 0-1,-1 0 30,1-1 1,-1 1-1,0 0 1,-2-1 63,2-3 0,0 0 0,1 0 0,0 0 101,-1 0 0,1 0 0,-2 0 0,0 0-67,0 2 0,1 0 1,0 2-1,-1 1-9,0-2 1,-1 1 0,1-2 0,-1 0-167,-1-1 1,3-1 0,-3-2 0,2 0-84,0 0 1,-3-2-1,2 1 1,-1-2-368,1 0 1,-1 0-1438,1-2 441,1 0 1,-1-3-1,0-4 1422,-1-4 0,-4-5 0,-2-2 0</inkml:trace>
  <inkml:trace contextRef="#ctx0" brushRef="#br0" timeOffset="1612">214 109 7934,'-7'0'-53,"1"0"0,2 1 0,1 1 293,0 2 0,1 3 0,-2-1 1,1 2-139,2 1 0,-2 0 0,0 2 0,-1 1-11,1 1 0,-2 4 0,1 2 0,0 0-58,-1 2 0,0 1 1,-1 1-1,-2 3-15,-1 3 0,1 0 0,-1 2 1,1 0-11,1-2 0,0-3 0,1-3 0,-1-1-40,3-5 0,0-1 0,3-3 1,-3-1 21,1 0 1,1-4 0,-1 0 0,1-2 169,-1-1 1,0-3-186,1 3-132,1-4 1,-2 2-1,3-6 1,0-1 81,0-2 1,0-1 0,1 0 0,1 0 20,0 0 0,1-2 0,-2 0 1,2 0 60,-2-1 1,2 1 0,0-2-1,0-1-9,1 2 0,-1-3 0,-1 1 0,2-2-25,0-2 1,2 1 0,-2-3 0,2-2 31,1-2 0,0-1 1,0-2-1,1-1 0,0-1 1,1 0-1,0-1 1,1 1-1,-1 2 0,-1 2 1,0 3-1,-1 0 1,-1 3-1,-1 0 0,-1 3 1,0 1-1,-1 2 1,1 1-1,-1 1 0,0 2 1,-2 0-1,1 0 0,-1 0 1,3 0-1,-1 0 1,0 1-1,1 2 0,1 2 1,-1 3 327,1 1 0,-3 4 1,3-2-321,0 2 0,-1-1 0,1-1 1,0 1-26,1-1 1,1 0 0,0-2 0,0 2 35,0 0 1,0 1-1,-1-2 1,1 1 44,0 1 1,2 1 0,1 1-1,-1 0-38,1 0 1,-2 2-1,4 1 1,0 0 0,1 0 1,-2 2-1,1 0 1,1 0 12,2-1 1,0 3 0,0-1-1,-2 2 21,-2-2 1,-2 1 0,1-3 0,-1 3 28,0 2 0,0-2 0,-2 2 0,-1-3-79,-1-2 1,1-2 0,-2 2 0,1-1-31,-1-2 1,1 0 0,2-1-1,-1 1 68,1 1 0,0-2 0,0 3 0,1 0 105,1-1 1,-1 1 0,3-2 0,-1 1-298,-2 0 1,0-2 0,-1 0 0,0-1 211,0-1 0,2 0 0,0-2-463,0-2 1,-4 0 138,-1-1 285,-2 0-584,1 0 233,-9 0 1,4 0-1,-5 0 74,1 0 0,0 0 0,-1 0 0,0 1-82,0 1 1,-2-1 0,-1 1 0,0-1 323,0-1 0,-2 3 0,1 1 0</inkml:trace>
  <inkml:trace contextRef="#ctx0" brushRef="#br0" timeOffset="2410">35 536 8108,'3'4'-429,"-1"1"0,0-1 1,-2 3-1,0 0 490,0 0 1,0-2-1,0-1 1,-1 2 42,-1 0 0,1 1 1,-2-1-1,1-1 127,0 0 1,-3-3 0,2 3-71,-1 0 0,3-1 1,-2 0-1,0-1 32,1 1 0,-1-1 0,1 1 52,0 2 0,0-3-143,2 2-34,0-4 0,1 3 0,1-4-5,2 0 0,0 0 1,1-1-1,1-1 56,2 0 0,0-3 0,2 2 0,0-1 110,1-1 1,0-1 0,1-1-1,0 0-162,1 0 1,3 0 0,0 1 0,-1-1-254,0 0 1,-1 1-1,2 0 1,0 2 161,-1 1 1,0-1 0,-2 1 0,1 0-1,0-1 1,0 1 0,-1-1 0,1 1-1,0-1 1,-1 1 0,-1 0 0,-1 1-1,0-1 1,-1 1 0,2 1 0,-1 0 35,-2 1 1,-2 0 0,0 0 0,1 0-24,1 0 1,-1-1 0,1 0 0,-1-3-48,-1 1 0,-1 0 0,1-1 0,0-2-85,0 0 1,-2 0-1,-2 1 1,1 0-434,-3 0 0,2 1-40,-1-1 0,1 3-619,-3-2 1235,0 2 0,3-4 0,1 2 0</inkml:trace>
  <inkml:trace contextRef="#ctx0" brushRef="#br0" timeOffset="7463">235 74 7941,'-7'0'-177,"0"0"0,3 3 1,0 2-1,1 2 301,1 2 1,-2 2 0,1 3 0,-2 0 22,0 2 0,3 2 0,-3 3 1,0 3-103,-1 3 0,-1 3 0,0 3 0,0-1-138,0 1 0,1-1 0,-1-1 0,0 0 31,0-2 1,1-4 0,0-2 0,3-2 47,0 0 1,0-4 9,3-3 0,1-7 1,1-5-1,1-4 24,0-2 1,2-6 0,1-3 0,-1-3-76,0-2 1,0 0 0,2-3 0,-1 0 45,1 1 1,0-4-1,0-1 1,0 0 9,0 0 1,0 0 0,0-3 0,0 0 12,-1-2 1,1 2-1,0-1 1,-1 3 161,-1 3 0,0 5 32,-2 4 0,-2 8 0,-2 8-24,-2 4 0,-2 4 0,0 0 0,-1 1-116,-1 1 0,3 1 1,-1 2-1,0 0-91,-1 1 1,0 3 0,0 1 0,2 1-34,-2 2 1,0 3 0,-1-1 0,0 2-4,0 1 0,1-4 0,1-2 1,1-3-147,1-3 215,1-4 0,3-6 0,0-6 0,2-5 0,1-3 1,1-3-1,-1-3 0,1-2 0,0-3 0,1-1 0,1-1 1,0-2-1,0-2 0,0-2 0,0-1 0,0-2 0,-1-2 1,1 0-1,0-1 0,0 1 0,-1 3 0,0 5 1,-3 3-1,0 3 0,-1 2 0,-1 6 0,-2 5 0,-1 8 1,-3 6-1,-1 6 0,0 3 0,0 3 0,2 3 0,-1 3 1,-2 1-1,1 0 0,-1 0 0,1 1 0,0 0 0,2 1 1,1-1-1,-1-1 0,1-4 0,2-2 0,0-5 1,1-3-1,1-6 0,1-7 0,3-6 0,1-5 0,1-4 1,0-2-1,0-1 0,-1-2 0,-1-1 0,0-1 0,-1 0 1,0 1-1,-1-1 139,0 0 1,-1 1 0,1-2 0,1 0-70,-3-1 1,2 1 0,-1 4 0,0 2 111,-1 1 0,-1 4 121,0 2-190,0 5-278,0 0-127,0 4 273,0 7 0,0-4 0,2 5 1,1-3 23,1 1 1,-2 0 0,2 2 0,0 0-14,0 1 0,0 0 1,3-1-1,0 0 2,0 2 0,2 1 1,1-1-1,1 1-20,1 1 1,-1-1 0,2-1 0,2 0-39,0-1 0,-1-2 0,0 0 0,-1 0-20,-2 0 0,2-1 0,-4 0 0,-1-3 17,0 0 1,-2 3 11,-1-2 95,-2-1 1,-4 0-31,-1-3 0,-1 0 1,-3-2-1,2-1-17,-2-1 0,0 0 1,-1-3-1,0-1-11,0-1 1,-2-1-1,0-2 1,0 0-37,-1 0 0,2 1 0,-3 0 0,0-1-20,0-1 0,2-1 1,-2 0-1,2 0 80,0 1 0,-1 0 0,1 1 1,1 3-1,0 2 0,1 2 0,1 4 1,1 2-1,3 4 0,2 0 0,2 1 1,3-2-53,1-1 0,1 2 0,0 0 0,0 1 133,3 4 1,-2-2 0,3 3 0,-1 1-18,1-1 1,-2 2 0,2-3 0,0 2-60,0-1 1,-1-2 0,2 0 0,0-1-54,0-2 1,-2 1 0,0 0-1,-1-1 2,0-1 0,0-1 1,-4-3-88,0 2 221,-1-1-97,0-2 1,-4-1 0,-4-1-36,-2-3 0,-1-1 0,0-1 0,0 0-7,0 0 0,-1-2 0,0-1 1,-2 0 12,-1-3 0,2 3 0,-2-2 1,-1-1 5,1-2 0,-1 0 1,2-1-1,0 2 52,0 0 1,1 3 0,2 2 147,0 1 0,3 5-126,-1 0 1,4 6 0,-1 1-59,4 2 1,-1 1 0,4 1 0,0 0-15,1 1 1,2 4-1,1-2 1,3 2 14,1 1 1,-2 1 0,1 0 0,0 1 54,1-1 0,3 3 0,0-1 0,-1 1 11,0-2 1,-2-2-1,-1-2 1,-1-1-64,2-1 0,-3-2 1,1-3-1,-1-1-9,-2-1 0,2 0 0,0-1 1,-2 1-37,0 1 1,-1 0-1,-1 3 1,1 0 54,0 0 1,0 2 0,-1 0 0,0 0-24,-2-1 1,0 1 0,1 0-96,0-1 0,-4-2 0,3-3-7,-1 1 309,-3-2 1,3-2 150,-6 0-266,0 0 1,-2 0-79,0 0 1,3 0-41,-3 0 1,3 0 14,-2 0 0,-1 0 14,-2 0 1,3 0 0,-1 0-27,0 0 0,1 0 7,-1 0 1,1 0-4,-3 0 0,0 1 36,0 1 0,0-1-43,0 1 0,3 1 1,-1-1-42,0 0 1,1-1 12,-1 2 83,1-3 0,-3 4 41,0-4 1,2 0-10,1 3 0,-1-3-53,-2 3 0,0-3 0,1 1 0,1 1-35,0 0 1,1 0 0,-3-2 0,0 0 14,0 0 1,0 1-1,0 1 1,0 0 15,0-1 1,1 1 0,-1-1 0,-1 2-3,-1-2 0,1 2 0,-1 0 1,1-2-47,1 0 1,1 1 0,-2 1-1,-1-2-22,0 0 1,2-1 0,3 1-1,-2 0 36,0 1 1,-1 1 0,1-3 0,-1 2 9,0 0 1,0 1 0,0-1-2,0 0 1,0 3-1,0-3 1,1 0-22,2 1 0,-5-1 0,2 2-20,0-1 0,-1 0 0,1-2 1,0 2 48,0 1 0,1-1 1,1 0-1,0 1-17,0 0 1,-1 0 0,-1 1 20,0 0 1,0-1-14,0 0 0,3-1-12,-1-3 1,4 0 11,-2-3 1,5-1 0,0-2 0,0-1-3,2 3 1,-4-3 0,3 1-1,0-3-16,-1 1 1,3-2-1,-1 0 1,1 0-14,-1 0 0,-1-2 0,1 1 0,2-2 26,0-1 1,-2 1-1,1 0 1,-1 2 2,0-1 1,2 1-1,-3 0 1,0 1-6,0 2 1,1 0 0,-1 1 0,0-2 3,1 0 1,0 0 0,-1 2-1,1 0-47,1 0 1,-1-2 0,1-1 0,-1 0 46,0 0 0,2-1 1,-4 2-1,-1 0 122,0 1 1,1 2 107,1-1 0,-2 3 0,-2 2-65,-2 4 1,-1 2 0,1 3 0,0-1-71,0 1 0,-2 0 0,2 0 0,0 1-24,0 1 0,-2 1 0,2 2 0,-1 0-71,-1 0 1,1 1-1,0 1 1,-1 2 46,1 0 0,-2 3 0,2 0 0,-2 2 61,2 2 1,-2 0-1,3-3 1,0-1-71,0-3 0,1-5 1,2-2-1,1-2-92,1-2 0,-1-4 0,4-4 0,0-2 87,-2-3 0,3 1 0,-2-4 0,1 0 22,-1 1 0,0-2 1,2-2-1,-2-3-21,2-1 0,0-2 1,1 0-1,0-2 48,-1-1 0,3-1 0,-2-3 0,0 2 15,-1 2 0,-3 2 1,-1 3-1,-1 5 85,-1 3 1,-1 6 0,0 5-79,-2 5 0,-2 6 0,0 5 0,0 0-37,0 3 1,0 1-1,2 0 1,0-1-58,0 0 0,-2-3 0,3 0 0,0-1 9,2 0 0,-3 0 0,1-3 1,0-1 26,2 0 1,0-4 0,0 1 0,2-3-59,0-2 1,4-2 0,-2-1-1,2-2-23,1-4 0,0-2 0,0-3 1,0-3 38,0-2 0,0-4 1,2 1-1,0-3 26,-1-2 0,-1 4 0,-1-1 1,-2 2 149,-1 3 1,-1 1 0,-2 3 10,0 2 1,-3 4 0,-2 3 0,-1 1-36,-1 1 0,0 5 0,1 3 0,1 2-130,0 2 1,1 4-1,-2 0 1,1 0-40,3 1 0,-1-3 0,0 3 0,2-1 5,0 0 0,1-1 0,0-2 1,0-3-53,0 0 1,3-3 0,2-3 3,1-1 0,1-1 0,0-5 1,-1-1 106,1-2 0,0-2 1,-1-1-1,0 0 90,-2 1 0,1-3 1,1 0-1,-1-2-60,0-1 0,0-2 0,1 0 1,-1 0-73,0-1 1,-4 2-1,1-1 1,-1 2 47,-1 3 0,0 1 1,-1 3-1,-1 1 116,-2 1 1,-3 2 0,1 4-1,-1 1-107,0 3 0,0 4 0,0 3 0,1 1-16,1 0 0,0 4 0,3 2 1,-1 1-78,0 0 1,3 1 0,-3 0 0,3-1 4,3 1 0,-2-6 0,4-2 0,0-3-34,1-4 1,3-2 0,0-4 0,0-1 35,-1-1 0,1-2 0,0-3 0,-1-2 97,0 0 1,-1-3 0,0 2-1,0 0 71,0-2 1,-1-1 0,1-1 0,-2 0-74,-1 0 1,-2 0 0,0 1-1,0-1-28,0 0 1,-1 1 0,0 1 0,-2 1 19,-4 1 0,1 1 0,0 3 0,-1 1 27,-2 3 0,1 1 0,-1 1 0,0 1-48,0 1 1,2 4 0,1 4 0,1 2-48,2 2 1,-2 0 0,1 2 0,0 0-10,1 0 1,1-3-1,0 2 1,0-3-81,0 0 0,3-2 0,2-1 0,1-4 50,1-3 0,0 1 1,0 0-1,0-2 80,-1 0 0,1-2 1,0 0-1,0-2 26,0-1 0,-1 2 0,-1-3-16,0 0 0,-3-1 0,2-1 5,-1 0 1,0 0-1,-3 0 1,0 0-16,0 0 0,0 0 1,0 0-1,-1 1-9,-2-1 1,2-3 0,-3 1-1,0 0 6,0-1 0,0 3 1,-3-3 0,1 7 0,1 3-2,3 3 0,-1 7 1,1 2-1,0 2-17,1 2 1,2 0 0,1-2 0,1-1-34,0-1 0,2 0 0,2-4 1,-1-1 16,-1-1 1,1-3 0,-2 2 0,3-3 27,-1-1 1,1-1 0,0 0-1,0 0 6,0 0 1,-2 0 0,-2-1 25,0-1 1,2 0-15,-3-2 0,1-1 1,-3-2 7,0 1 1,0 1 0,0 0 0,-1 0 46,-1-1 1,0-1 0,-2 0 0,0 0-48,1 0 0,0 3 1,-1-1-1,-1 0 28,1-1 0,-1 1 0,2 1 57,-1 1-143,2 1 0,-1 3 0,3 1-1,0 3 0,0 1 0,1 3 0,1 1 22,0 1 1,3-1 0,0 2 0,0-1-10,0-1 0,1-1 0,-1-2 0,1 0 32,1 0 1,-1-2 0,1-2 0,-1 1 26,-1 0 1,1-2 0,-1 0 9,1-1 1,1-1-35,0 0 0,0 0-14,-1 0 0,-1 0 0,-1-1-16,-1-1 0,-1 0-17,-2-3 51,0 4 110,0-2-124,0 9 1,0-4-1,1 4 9,1-2 1,-1-1 74,1 0 0,-1-2-85,-1 4 0,1-4-72,1 2 1,-1-2 22,1 1 238,-1-1 12,-1 5-147,0-5 1,-1 2-1,-1-3-78,-3 0 1,2 0 0,-2 0-112,0 0 1,-2 0 0,1 0 69,-1 0 1,0 0-1,0 0 1,0 0 41,0 0 1,0 0 0,0 0 0,0 0 0,1 0 0,-4 2 1,1 1-70,1-2 0,0 0 0,1-1-97,0 0 1,1-1 44,-1-1 98,3 1 1,1-3 16,3 2 0,3 1 1,1-1 14,3 1 1,-1 0 0,1 0 7,0-1 1,1-3 0,1 2 5,2-1 0,-1 3 1,0-2-1,-4 2 0,-1-2 0,2 3 0,-1-3 0,3 0 6,-1 1 1,0-3 0,-2 2 0,1 0-7,0 0 0,-2 0 0,-1 2 0,1-2 25,-1-1 0,0 2 0,-3-1 368,1 0-394,1 2 1,-3-5-1,-1 2-87,-1 1 1,0-4 0,-2 3 10,-2-2 1,1-1-1,0 0 1,0 0-6,0 0 1,-2 0 0,1 0 0,-1 1 71,0 2 0,0-2 0,0 1 1,0-1 27,0-1 1,0 0 0,-2 0 0,0 0-62,1 0 0,0 1 1,1 1-1,0 0-3,0 0 0,1 1 0,1 0 81,0 1 1,3-1-32,-3 1 1,4 2 12,-1 3 1,3 2 0,2 3 0,1 0-21,1 0 0,-1 0 0,1 2 0,0 0 10,1-1 1,1 1 0,0-1 0,0 1 50,0 0 1,0-2 0,-1 0-1,1 0 49,0 0 0,0 0 0,0 0 0,0 0-79,0 0 1,0 0 0,0-1-1,2-1-25,0 0 1,-1-3 0,-2 2 14,1-1 1,1 0-1,-3-2 164,0 2 77,-4-1-337,3-2 119,-4 0 0,-4-2-53,0-1 1,-2-1-1,0 1 1,0 0-108,2 0 1,0-3 0,-1 2-1,0 0-31,0-1 1,1 3-1,-1-2 1,1 0-159,0 0 1,-2 0 0,2-3-276,0 0 581,-2 3 0,2-5 0,-3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17:31.913"/>
    </inkml:context>
    <inkml:brush xml:id="br0">
      <inkml:brushProperty name="width" value="0.08571" units="cm"/>
      <inkml:brushProperty name="height" value="0.08571" units="cm"/>
      <inkml:brushProperty name="color" value="#00A0D7"/>
    </inkml:brush>
  </inkml:definitions>
  <inkml:trace contextRef="#ctx0" brushRef="#br0">2150 0 9378,'0'7'815,"0"0"-697,0 1 0,0 1 0,1 2 0,1-1-129,2 0 1,-1 5-1,-3 3 1,0 1-21,0 2 0,0 3 0,0 2 0,0 0 39,0 3 1,0 2-1,0 3 1,0 0-55,0 0 0,0-2 1,-1-1-1,-1 0 11,-2 1 0,-3-1 1,3 0-1,-2 0 25,-2 0 1,2-2 0,-1 0 0,0 1 34,2-1 1,-5-2 0,3 2 0,-2-1 13,-1 1 0,-1 0 0,1-1 0,0 0-69,-1 1 0,0-3 0,-2 2 0,-1 0 137,2-2 0,-1 4 0,0-3 0,-2 2-6,-1 2 0,2-7 0,-2 5 1,1-4-4,2 0 1,1-1 0,-1-3 0,-1-1-1,1 1 0,2-1 0,1-2 0,-2-1-24,-2 2 1,3 1 0,-3 0 0,2 0-122,2-3 0,-5 3 1,-1-3-1,0 3-26,2 1 0,-2-1 1,-2 0-1,0-2 41,0 0 1,-1-2-1,3 2 1,-2-2 13,1-1 0,3 3 1,-2-3-1,0 0 23,0 0 0,2-1 1,-2-3-1,0 2 11,0 1 0,3-1 0,-1-1 1,1 1-5,-1 1 1,2-1 0,-6-1 0,0 1-25,-2 0 1,3 2-1,0-2 1,-2 2-15,0 1 1,1-2-1,2 2 1,0-1 62,0-2 1,3-1-1,-1-2 1,2 0 40,-2 1 1,2-1 0,-2 0 0,3 1-39,1-1 0,-1-1 0,1 0 0,-1-3-74,1 3 0,0 0 1,-1 0-1,1-1-40,-1-1 1,1-1 0,0 2 0,-1-1 47,1 1 0,0 1 0,-1 1 39,1 1 1,-1-1-1,1-1 1,0 0 31,-1-3 1,1 1-1,0 4 1,-1-2 9,1-2 1,-1 2 0,1-2 0,0 1-41,-1-1 1,0 2 0,-2-2 0,-1 1-15,1-1 0,2 2 0,-1-2 0,0 3-17,-2 0 0,-1 0 0,2 1 0,-1-1-14,2 0 0,-1 0 1,0-2-1,-1-1-28,2 1 1,0 0-1,2 0 1,-1-2 68,1-2 1,3 3 0,0-3 1,-1-2 0,2 0 0,-1 1-10,-1 0 1,3 2 0,-2-3-33,-1 1 0,2 1 0,0-3 22,1 3 1,1-3 0,1 3-6,0 1 0,-2-4-28,2 3 0,1-2 1,-5 1 1,3-2 31,-3 3 0,4-3 0,-3 0-28,2 3 44,-5-3 1,4 3 43,-6-4 0,4 2 0,0 0-25,-1 1 1,3 1 4,-2-4 1,3 0 0,-3 0 0,-1 0 0,2 0 1,1 1-7,0 2 0,-3-1-31,1 1 1,1-2 0,-1-1-29,-1 0 1,3 0-35,-2 0 1,0 0 56,-4 0 0,4 0 1,0 0 6,-1 0 0,3 0 5,-2 0 0,0 0 4,-4 0 0,4 0-5,1 0 1,2 0-1,-2 1-2,2 3-88,0-3 0,3 4-122,-2-5 144,1 0 15,-2 0 41,4 0 0,-4 1-199,1 2 0,-2 0 146,2 3 0,1-3 0,-4 1 15,1 1 1,1-4 0,1 4 65,0-1 0,-4-1-48,3 4 0,-3-4 1,4 4 1,-4-4 18,4 4 0,-2-4 0,3 1 17,-2 1 69,1-4 0,3 5 1,-1-4 103,-3 2-147,3-1-8,-4-3 1,7-1-20,1-3 0,-2-1 0,4-5 0,-2 2 15,1 1 1,3 1 0,-3-5 0,1 1-10,-1-1 0,1 1 0,-3 0 1,3-1 1,1 1 0,-3-4 1,4 0-1,0 1 10,-1 2 1,0 1-1,-3-1 1,3 1-11,0-1 0,-1 1 0,-2 0 0,1-2-17,2-2 1,-4 3-1,3-3 1,-2 2 2,1 2 1,1 0 0,-3-1 0,1 1-4,0-1 0,1 4 0,0 1 0,-1-3 8,2 0 0,-4-1 0,4 0 1,-2-1 8,0 1 1,2-1 0,-3 1 0,3 0-14,1-1 1,-4 1-1,3-1 1,-2 1 0,1 0 0,-1 3 0,-2 1-44,3 1 0,-3 1-106,2 0 171,-2 3 53,-1-3 1,0 5-59,0 2 1,0 3-1,-1 3 12,-2-2 1,1 2 0,-4-2-44,1 2 1,2-2 0,3 0 0,-1 0-19,-3-1 0,3 3 1,-4-3-1,2 1 21,-1 0 1,1 0 0,2 3 8,-3 1 0,2-1 1,-4 0-1,2 1-1,1-1 0,1 0 1,0 1-1,-3-1-1,-1 1 0,4 2 0,-1 1 0,0-1 2,0-2 0,2 0 0,-4-1 0,2 1 8,-1-1 0,-3 0 0,4 1 0,0-1 15,2 1 1,-2-1 0,-1 0 0,1 1-24,-2-1 0,4-3 0,-4 0 1,2 1-11,0 1 1,-4 2 0,2 0 4,-1 3 0,3-6 0,-3 2-6,1 0 1,1-1-1,1 1-1,0 1 0,0-4 1,1-2 12,-1 0 0,2 3-4,-3-1 0,2-1 17,-1 1 0,1-4 0,-2 4 6,-1 1 0,4 1 0,-2 2-19,1-1 1,1-3 0,-1 0-4,-2 1 1,1 1 49,3 2 0,-3-4 31,-1 0 1,1-4-134,3 4-63,0-5 48,0 3 43,0-5 118,4 0 0,-3-1 44,3-3-127,2 3 1,-2-5 0,4 4 21,-1-1 0,0-4 0,4 2-30,-1-1 1,0 4 0,1-3 0,-1 2-40,0-1 0,1 1 0,-1 2 0,1-2-1,-1 0 1,4 0 0,0 1 0,-2 0 22,0-1 0,-1-1 0,2 4 0,1-1 11,-1-2 0,-2 1 0,0-1 0,-1 1 8,0-2 0,1 3 0,-1-2 0,1 1 39,-1 2 0,0 0 0,1-1 1,-1-1-52,0-2 1,1 1 0,-1 2-5,1-3 1,-1 3 0,0-2 2,1 2 0,-1-1 1,0 0-1,1-1 10,-1 0 0,-3 1 0,0 0 3,1-2 1,1-3 0,2 4 1,-1 1 1,-1-1 0,-1 1-45,-1-1 1,0-1-72,4 4 1,-1 0 75,0 0 1,-3 0 88,0 0 0,0 0-57,4 0 0,-4 0 66,-1 0 1,-2 0-63,3 0-140,0 0 61,3-5 104,1 4 0,-5-3 226,1 4-241,-4 0 0,2 0-2,-1 0 1,-2 0-166,5 0 116,-5 0 1,7-1 28,-6-3 1,2 3 2,-2-3 20,-2 3-44,4 1-9,-5 0 49,-5 0 0,3 0 0,-5 0 2,-1 0 1,-1-1 0,-2-1 32,1-2 1,0 0 0,-1 1 33,1 0 1,-1-5-1,1 2 1,0-1 4,-1 0 0,1-1 0,-1-4 0,0-2-12,-3 1 1,3-2 0,-3 1 0,2 0-60,2-1 1,-1 3-1,1-5 1,0 1-7,-1 0 1,1 2 0,1-2-1,1 1-26,1 2 1,1-2-1,-2 0 1,2 0-19,1 0 0,-2 2 1,3 2-1,-1 1 21,1 0 1,-1-1 0,3 1 51,-2-1 0,-3 1 0,3 1-35,-2 2 1,4-2 0,-3 3-91,0 0 1,4 0-1,-3 4 93,-1-1 0,-1-6 46,-4 3 0,3 1 1,1 0-13,2 1 0,-1 3-35,2-3 1,0-1-93,-4 2 0,5-2 30,-1 2 1,0 2-28,0-3 50,2-1-54,-4 3 13,5-2 72,0 4 0,-1 4 3,-3 3 0,3-1 0,-2 1-2,2 1 1,1 1 0,0 2 0,-2-1-45,-1 0 1,2 2 0,-3 1 0,2 2 2,-1 1 1,0 0 0,-2 2 0,0 0 18,3 0 0,-3-2 0,0 2 0,1 0-34,-1 2 1,1 0 0,1 1 0,-1-1-31,-2-3 0,4 3 1,-3-3-1,1 2 46,1-2 1,-4-2 0,4-4 0,-1 2-47,0 1 1,2 0 76,-1-4-24,-3 1 1,5-5 78,-2 1 0,1-3-37,2 3 0,0 0-65,0 3 1,0-3 7,0 0 1,0-4 54,0 4 135,0-4-74,0 1 0,0-3-18,0 3-58,0-3-11,0 4 0,-1-2 27,-2 1 22,2-1 1,-5 0-141,2 1 23,3-1 1,-3-4 0,4-2 78,0-4 0,0 1 0,0-2 0,0-2 7,0-3 1,0-1 0,0 3 0,0-3 60,0-4 1,3 2 0,2-1 0,-1-2-23,1 0 0,3-2 0,-2 0 0,1 1 3,0-1 0,-2 3 0,3 1 1,-1-2 1,1-5 1,1 3 0,-1-4 0,-3 3-21,0 2 1,2 0 0,-2 2 0,-1 1 6,1 2 0,-2 2 1,-2 3-4,3 3-17,-3 3 1,4 5 0,-5 2-14,0 4 1,-4 3 0,1 0 0,-1 0-23,0 1 0,-1 3 0,-3-1 0,1 1 46,-1 1 1,2-2 0,-1 3 0,0 0 12,2 0 1,-5-2-1,5 2 1,-2 1-17,0-1 0,0-2 1,-2 3-1,0 0-9,3-1 0,0 3 1,-2-4-1,2 0-32,1 0 0,-2-1 0,4-4 0,1 0-89,0 1 1,1-4 67,-2 0 1,2 0 0,-3 3 1,3-3 52,1 0 1,0 0 0,-1 2 16,-3-2 1,3 2 13,-2-2 1,2-1-28,1 1 1,0-4 0,-1 3-2,-3-1 0,3-1 10,-3 0 16,3-3 38,1 3 34,0-4 1,1-4 0,2-3-76,0-2 1,2-3 0,-3-1 0,3-2-5,1-1 0,-3 0 1,4-2-1,0 0 2,-1 0 0,3-2 0,-2-2 0,2-1-29,1-1 1,0-4 0,-2 4 0,-1 1 14,1 1 1,-3 1-1,2 1 1,0 0 10,-1 3 0,0-2 0,-4 4 0,2 0 8,-2 0 1,-1 5 0,-1 3 0,1 0-33,3 1 0,-3-3-94,2 2 0,-2 1 30,-1-1 75,5 5 1,-4-4-1,4 4-6,-1-1 30,-2-1-66,2 4-21,-4 0 50,5 0 1,-4 1 32,2 3 1,2-2-1,-1 5-28,-2 1 1,2-2 0,1 0-4,1-2 1,-3 4-1,3-1-21,-1 2 0,2-2 0,-3 0 1,1 1-35,-1 2 0,5 0 0,-4 1 0,2 2-43,0 1 1,-3 4-1,3 0 1,1 0 14,1-1 0,-2 3 0,0-4 0,0 2 4,-2-1 1,3-4-1,-3 0 1,1-2 2,2-4 1,-4 2 0,1-3 6,0-1 1,-3 0 24,5-5 163,-5 0-61,3 0 1,-5-1-1,-1-1 57,-3-2 1,2-4 0,-4 1-38,2-2 1,-3 2 0,2 0 0,-1 0-59,-2 1 1,2-3-1,-1 2 7,-1-2 1,0-1 0,0-1 0,2 1 11,2-1 1,-4 1 0,2 0 0,-1-2 20,0-2 0,4 3 1,-3-4-1,0 1-2,0 0 1,3-3 0,-3 3-1,2 1-20,1 2 0,-1 0 0,0 1 1,2 0 0,1-1 1,-3 1 77,1-1-39,-1 1-78,4 4 11,0 2-31,0 4 8,5 0 0,-3 3 0,4 2 1,0 1-69,0 2 0,-3 1 1,4 1-1,1 1 21,1-1 0,2 0 1,-2 1-1,-1-1 49,-1 1 0,0-1 0,3 0 0,1 1 18,-1-1 1,-3 0 0,0 1 0,1-1 54,1 1 0,-2-1 1,-1 0-1,0 1-9,-1-1 1,-1 0 0,3 1-38,1-1 1,-2-1 0,-1 0-1,1-4-42,0 0 0,-3 2 1,3-3-44,-1 2 1,3-3 0,-2 1-26,-1 1 0,1-4 1,-4 4 62,2-1 1,0-3-1,-1 4 41,0 0 1,2-4-1,-3 3 47,2 1 0,-1-3-26,-3 5 1,1-5 0,2 3 20,0 0 1,2-4 0,-3 3-3,1 1 1,2-4-7,-2 3 1,0 0-37,4 0 1,-5 0-17,1 0 0,0-3 0,-1 4 5,2-1-19,-1-3 0,0 5-79,1-2 0,-1-2-330,-3 5 352,5-5 1,-3 6 24,5-4 0,-3 0-99,3 0 148,-5-3 1,6 5 70,-5-3 1,2-2 98,-1 3-19,-3 2 1,3-4-84,-4 5 0,4-4-248,-1 4 55,1-5 0,-3 7 11,2-6 1,-2 2 77,3-2 1,-2-2 105,2 3-10,-3 1 1,5-3-1,-4 2 22,1 1-114,1-4 0,-3 5 112,2-3-32,-1-2 0,2 5-296,-4-2 177,5-3 36,-4 3 15,4-4-551,-5 0 116,0 5 405,0-4 0,1 4 0,1-4 68,2 2 39,-1-1 79,-3 2 1,0-3-71,0 3-118,0-3 0,0 5-236,0-3 295,5-2 205,-4 4 6,3-5 69,-4 0-241,0 5 386,0-4-124,0 3 0,-1-4-26,-2 0 1,0-3-77,-3-1 1,-1-3 0,-4 3-68,1-2 0,-1 3 0,1-3-117,0 1 1,-1-2-1,1 3 18,0-2 0,-1 0 0,2-2 1,1 2-7,1 2 0,0-3 0,-3 2 0,-1-1 15,1-2 1,3 3-1,0-1 1,-1 0-67,-1 0 0,2 0 1,0-2-1,-1 1 3,-1-1 1,2 3-1,0-2-24,-1-1 1,2-2 0,-1 1-1,0 1-44,1 1 0,0 0 1,3-3 31,-4-1 1,2 1-1,1 0 10,-1-1 1,3 1-1,-4 0 4,2-1 1,0 4 0,3 1 0,-1 1-18,-2-1 1,0-1 41,0-3 0,2-1 20,-5 1 1,5 3-1,-3 1 8,0 2 1,3-3-1,-4 2-9,2-1 0,-1 3-10,2-4 0,-2 0-30,-2-3 1,-2 3 58,2 0 0,2 3 0,1-2 42,-1 2 0,3-1-21,-5 2-63,5 2 1,-3-5 0,4 4-121,-3-2 73,3 1 16,-8-2 1,8 3 1,-3-5 0,2 4 98,-1 0 151,1 2-138,-2-4 1,0 3-40,1-5-217,-1 5 216,4-7 1,-1 7 204,-2-1-249,2 2-251,-4 1 0,5 1 157,0 2 0,0 3 0,0 5 56,0-1 0,0 0 0,0 1 0,0 0-45,0 3 1,0-1 0,0 4 0,1 1-36,3 2 1,-3 1 0,3 1 0,0 1-44,-1 1 1,2 0-1,-3-4 1,3-2 56,1 0 1,-4-6-1,3 1 1,-2-4 24,0-2 0,2-3 23,-1 3 1,-2-5 79,5 1 0,-5-3 1,2-3 108,-3-4 0,-1 1 0,0-1 0,0-1 83,0-1 1,-4-1 0,1-1 0,-1 1 9,0-1 1,1 0 0,-2-2-1,-1-2-88,0-1 0,4 3 1,-3 0-1,2 0-20,-1-1 0,0 1 1,1-3-1,0 1-40,1 2 1,0 2 0,1 1 0,-1-1-64,-2 1 0,1 3 0,3 0 39,0-1 1,0 2 33,0-1 1,-1 5-68,-3-2 1,3 8 0,-2 3-1,0 2-82,0 1 0,2 2 0,-3 1 0,2 2-72,-1 1 0,0-2 0,-2 3 0,0 1 1,3 2 0,-3-3 1,2 1-1,-1-1 48,-1-1 1,4 3 0,-3-6-1,0 0 49,1-1 0,-1-2 0,4 0-258,0 1 256,0-5 1,5-3-1,1-6 232,-1-4 0,5-4 1,-5-1-1,2-3 38,0-2 1,0 4-1,2-5 1,0 0-28,-3-2 1,0-1 0,2 1 0,-1-1-42,1 0 0,-2 0 1,0 2-1,-2 0-22,-1 2 1,1 4 0,0-1 66,-2 3 0,-2 6-252,-3 5 1,0 6-1,-4 8 1,-1 4-76,-1 5 0,2 0 0,0 5 0,-1 0-127,-1-2 1,2 3-1,1-5 1,1 0 48,-1-3 0,2-1 0,-1-1 0,0-3 93,3-1 0,0-1 300,2-4-141,0-4 1,0-6 0,2-7 0,1-2 35,4-2 0,-1-3 0,0-1 0,-1-1 40,1-2 1,-2 2 0,2-2 0,1 0 77,-1-2 1,2 1 0,-3 0-1,-1 2-7,1-2 1,0 4 0,-3 1-1,1 3 77,0 1 1,-2 3-217,-1 0 1,0 6-114,0 1 1,-1 4-1,-2 8 1,0 2-316,1 3 1,-3 6 0,0 2 0,1 1 125,-1-1 1,2-1 0,3-3 0,0 0 104,0 0 0,0-2 1,0-1-1,0-5 41,0-1 0,1-3 192,2-2 1,0-2-1,2-6 1,1-3 63,0-3 1,-3-2 0,3-3 0,0-1 86,0-5 1,-3 0-1,3-1 1,-1 2-15,-3-1 0,0 1 1,1 1-1,0 1-35,-1 3 1,-1-3 0,-1 1-36,0 1 1,0 1-105,0 2 0,-1 4 1,-1 4-188,-1 4 0,-4 8 1,2 5-1,0 0-126,1 0 1,-3 3-1,3-1 1,2 3 6,1 1 0,1-5 1,0-1-1,0-1 63,0 0 1,0-1 0,0-2 203,0-1 1,0 1 198,0-1 1,5-5-51,1-5 0,-1-2 0,0-5 0,-2-1 52,1-1 1,0-2 0,-1-2 0,0-2-16,-1-1 1,1 3 0,-1-2-1,1 1 44,0 0 1,-2-3 0,-1 3 0,0 2-80,0 0 0,0 2 1,0-1-133,0 1 1,-1 3-100,-3 0 1,0 9 0,-4 2 0,2 5-228,1 5 1,-2 2 0,4 5 0,-1 0-37,0-1 0,3 1 1,-3-1-1,3-2 166,1-1 1,0-4 0,0 1 0,0-2 82,0-2 0,0-3 0,1-1 89,3-2 1,-2 0 148,5-4 1,-5-1 0,3-3-1,-2-3-29,1-2 1,3-6-1,-3-1 1,1-2-3,-1 1 0,3 0 0,-3-4 0,-2 0 54,-1 1 1,3 0 0,-1 1-1,-1 3 38,0 1 0,-2 1 0,0 4 0,-2 1-172,-1 2 0,1-1 1,-5 4-120,-1 2 1,2 2-1,0 4 1,0 2-107,1 4 1,-1 5 0,-2 2-1,1 3-65,-1 0 0,-1 2 0,-1 1 0,2 2 39,1-2 0,2 1 1,-2-2-1,2-4 59,0-2 0,4-2-29,-2-3 1,3-7 179,3-4 1,0-8-1,2-6 1,0 2 215,-3 0 1,3-2-1,-1-1 1,1-1 0,0-2 0,2-2 0,-3-1 0,1 1-21,-1-1 1,1 0-1,-3-1 1,3-1-43,1-1 1,-4 0-1,2 3 1,-3 0-67,-1 0 0,0 5 0,0 2 0,0 3 16,0 0 0,-1 2-126,-3 2 1,-2 4-44,-4 6 1,1 4 0,1 6 0,2 2-78,1 1 0,-2 1 0,3 5 1,-1 1-63,0 1 0,-1 1 0,1-5 1,0 1 54,1 0 1,-3 0 0,2-2-1,1-1 58,-1-4 0,1 1 0,3-3 0,-1-1-65,-1-3 150,-1-6 1,5 1-1,2-6 1,0-4 84,-1-2 0,3-3 1,0 0-1,-1-2 130,1 1 1,2-3 0,-3 0-1,1-2-44,0 1 1,-1 0 0,-2-3 0,3 2-41,1 0 0,-4 2 0,3-2 1,-2 2-52,1 1 1,-1 1 0,-3 4 0,0-1 25,0 1 1,0-1 0,0 1 29,0 0-196,0 4 1,-3 2 0,-1 8 0,1 3-27,-2 2 1,3 3-1,-4 3 1,0 4-119,1 4 0,-2 6 1,-3-1-1,2 2-12,1 1 1,4-1-1,-4-1 1,0-3 132,1 0 1,1-2 0,2-5 0,0-1 32,0-4 1,2-3-1,0-2 249,-2-2-73,2-2 1,-4-6 0,5-3-78,0-3 0,0-2 0,0-1 1,1-1-12,3 1 0,-2-2 1,4 0-1,-2-3 26,-1-1 1,1 2 0,0-2 0,-1 1 110,2 2 0,-4-2 0,2 1-77,-2 1 0,3 2 1,-1 0-49,0 1-54,-2 4 0,-1 3 0,0 6-101,0 4 1,-4 6 0,0 2-1,-2 1-11,-2 3 0,2-3 1,-1 1-1,0 1 72,2 2 0,-5 1 0,5-2 0,-2 0 1,0-2 1,4-3 0,-1 2 0,0-1-163,1-2 0,-1-2-23,4 0 370,0-5 0,0-3-96,0-6 0,2 0 0,0-4 36,1-1 1,4-1 0,-3-1-1,-2-1-32,-1 1 1,3 0 0,-1-1 0,1 1 45,0-1 1,-3 1-1,4 0 76,0-1 1,-3 1 0,4-1-12,-2 1 0,0 0 5,-4-1-290,0 6 0,0 5 0,-1 6 1,-2 4 26,0 0 0,-4 0 1,2 1-1,1-1 38,-1 1 1,-2-1 0,4 0 0,-1 0-3,0-3 1,1 2 0,-3-2 106,2 2 1,-1 0 0,3-1 84,-2-1-110,1 0 1,0 0 11,-1 0-23,1-5 16,3 3 0,0-6 32,0-3 1,0 2-11,0-5 0,0 4 15,0-4-82,0 4 1,0-2-219,0 1 194,0 3 9,0-4 1,0 6-12,0 3 0,-2-2 61,-1 5 0,1-1 0,-4 2 71,1-1 1,-2-4 28,4 4 1,-4-3-46,4 3-58,-6-5 0,7 6-28,-5-4 1,4 2-104,-4-2 101,5-1 76,-3 2 1,4-4 3,-3 3 22,3 1 0,-5-2-64,3 4 1,2-4 0,-4 3-92,1-2 0,2 1 69,-1-1 0,-2-2-42,2 5 37,-1-5 293,4 3-200,0-5-258,0 4 236,0-3 79,0 4 0,0-4-53,0 3-96,0-3-285,0 3 78,0-4 453,0 5-162,0-4 54,0 4 88,0-5 1,4-1-199,-1-3 0,5 2-38,-1-5 1,1 4 0,0-3-1,-1 0 26,1 0 1,-2 3 0,1-3 0,1 1 69,1 3 0,2-3 0,-1 1 16,1-2 1,-4 4 0,-1-2 24,3 3 1,-4 1-52,2 0 0,0 0-63,4 0 1,-5 1 8,1 3 1,-3-3-26,3 2 1,-4-1-24,4-2 46,-5 0 1,3 1-16,-5 2-16,5-2 0,-3 4 13,5-5 1,-4 0 46,4 0 36,-4 0 0,2 0-57,-1 0 0,-2 0-74,5 0 1,-3 0 12,2 0 0,-3 1 0,1 1 32,1 2 1,-3-1 14,5-3 0,-3 0 20,3 0 0,-4 0-15,4 0 1,-4 4-76,4-1 0,-3 1 8,3-4 1,0 0 36,3 0 1,-3 1 89,0 2 1,-4-2 7,4 3 0,0-3-67,4-1 0,-5 0-72,1 0 1,-3 0 23,3 0 0,-4 0 0,3 1-5,-1 3 1,-1-3-147,0 2 149,1-2 1,6-1 27,-1 0 1,-3 0 32,0 0 1,-3 2-21,2 1 1,-2-2-9,3 3 1,-4-3-58,4-1 1,-3 0 29,3 0 0,-4 0-14,4 0 1,-4 0-1,4 0 1,-3 0-11,3 0 1,-4 0 22,4 0 0,-3 0 29,3 0 0,-4 0 7,4 0 1,-4 0 0,3-1-5,-1-3 1,-1 3-24,0-2 1,-2 1-29,5 2 0,-1-1 74,1-2 12,2 2 1,-7-4 0,4 4-16,-1-3 1,-1 3-56,0-2-48,-3 2 0,5 1-73,-3 0 129,-2 0 1,5 0 43,-2 0 0,-3-1-13,2-3 1,-1 3-38,2-3 65,-3 3 0,5 1 20,-3 0 12,-2 0-198,4 0-151,-5 0 257,5 0-23,-4 0 1,3 0-144,-4 0 238,-4 0 1,2 0 127,-5 0 1,0 0-137,-4 0 1,1 0-1,0 0 70,-1 0 1,1 0 0,-1 0 62,1 0 1,0-3 0,-1-1-69,1 2 1,-2 1-1,0 0 1,-2-2-50,1 0 0,2 0 1,0 1-1,1 0-68,-1-1 0,1-4 1,0 2-1,-1 0-33,1 1 1,-1-4-1,1 1 82,0-2 0,0-2 1,2 2-1,1 1 105,-1 1 1,0 0-1,0-3-112,1-1 1,0 1-1,-2 0 1,2-1-113,4 1 1,-2-1-1,1 1-43,-2 0 1,4-1-1,-3 2 1,1 1 68,1 1 0,-2 1 0,3-2 136,-1 1 0,-2 1 0,3-2 34,-2 1 1,1 4 0,2-3-57,-3 2 1,3-1-157,-2 2 105,1 1-21,2-2 0,0 5-28,0 2 0,0 3 0,0 5 0,2-1-97,1 0 0,-1 1 0,5-1 1,1 0 38,2 1 1,-4-2 0,1-1 0,1-1 36,2 1 0,0 1 0,0 1 0,1-2 40,-1-1 0,1-2 0,-1 3 0,0-2-61,1-1 1,-1 3-1,0-2 1,0 1 24,-3 0 0,2-4 1,-2 3-1,1 0-89,-1-1 1,1-1-1,-4 2-164,2-2 0,1 0 324,4-4 446,-6 0-233,0 0 0,-5-5-80,0-2 1,0 1-1,-1 1 1,-2-1 6,0 0 1,-2-1 0,3-3-1,-1-1-31,0 1 1,-1 0-1,-1-1 1,0 1 29,1-1 0,-4-2 0,2-1 0,-1 0-2,0-1 1,0 3 0,-3-2 0,1 3-62,2 1 0,-3-1 0,5 1 0,-2-1-116,0 1 0,3 3 0,-3 0-42,-1-1 0,3 3-13,-2 2 0,4 3 29,0 3 1,3 0 0,2 4-1,3 2-17,1 4 0,1-1 0,3 4 0,0-1-92,1-2 0,3 2 0,-1 0 0,0 0-18,-1 0 1,-1-1-1,2-4 1,1 1 67,-2-1 1,0 1 0,-2-1 0,1-1 92,-1-2 0,-3 1 0,0-3-77,1 1 0,1-3-31,2 4 27,-6-5 1,0 2 644,-5-8-338,0 3 0,-1-7 0,-1 3 13,-2 0 1,-1 1-1,3-3 1,-2 0-6,-2 2 0,2-5 0,-3 5 0,0-2-87,2 0 0,-5 0 0,4-4 0,-4 1-39,0 0 0,0-1 0,-1 1 0,1-1-34,-1 1 1,1-1-1,0-2 1,-2-1-45,-2 1 0,3-2 1,-3 1-1,2 2 62,2 0 0,0 2 0,-1-1-8,1 1-127,-1 4 0,6 3 1,1 6-1,3 5-163,1 5 1,0-1 0,0 3 0,1-2 7,3 1 1,1 4-1,6-5 1,-1 1 84,1 1 1,-5-2 0,1 3 0,1-1 80,2-2 1,0-2-1,-1 0 1,-1-1 88,-1 1 1,-3-2-1,2-1 1,-1-2 51,1-2 1,-2 3-176,2-3 117,-3-1 96,1-3 1,-4-1 0,-1-3 46,-2-2 1,0 0-1,-2-1 1,0-1 14,3-1 0,-3-2 0,1 1 0,-1-1-85,0 1 1,-3 0 0,2-2 0,0-1-41,-1 0 0,3-1 1,-2 3-1,1 1-62,-1 0 1,4-1-1,-3 1-10,0-1 1,3 2-74,-5 2 0,5 4 1,-2 6 1,3 3 0,1 4 0,1 2-27,3 2 0,0-3 0,4 4 0,-2-1-29,-1 0 0,2 0 1,-3-4-1,1 1 1,0-1 0,-1-3 0,-1 0 20,0 1 0,2 1 103,-2 2 1,-2-5-23,3 1 187,-3-4 0,-1-3 1,-1-7 26,-3-2 0,0 2 1,-4 0-1,2-1-38,1-2 1,-3 0-1,2 0 1,-1-1-79,0 1 1,1-1 0,-5 1 0,1 0-24,-1-1 0,5 1 0,-1 1 0,-1 1 4,-2 1 0,3 4 0,0-1-44,-1-1 0,-1 5-74,-1 0 0,4 5 0,3 5 0,0 1-15,0-1 1,2 0-1,-3 1 1,3-1 28,1 0 1,0 1 0,-1-1 0,-1 1 32,-2-1 1,1 0 0,3 1 90,0-1 1,-2-1 0,0-1 0,-1-1 53,0 1 0,2-2-94,1 1 0,-1-1-9,-2 1 80,1-3 98,-2-4-80,-1 0-92,4 0 0,-4-4 22,5-3 0,0-2 0,0-2 0,0 1 22,0 0 0,0-1 0,0 1 61,0-1 0,0 1 1,0 0-70,0-1 0,0 4 0,0 0-150,0-1-52,0 4 1,-1-4 24,-2 4 0,1 2 121,-5 5 0,3 3 0,-3 3 0,0-1-37,2-1 1,-4 0 0,5 4 0,-1-1 26,1 0 0,-1 0 1,3-2-1,-3-1 14,-1 1 0,4-3-47,-1 2 1,1-3 93,2 3 15,0-5-14,0 3-497,0-5 404,-4 0 1,1 0 46,-3 0 1,2 0 0,-2 1-35,2 2 0,-1-2 1,2 4-19,-4 0 0,1-4 40,-1 2 0,4 2 12,-4-2 1,4 2-1,-1-3 25,-1 2 1,3-1 46,-5-3-81,5 5 0,-4-4 0,3 4-88,0-1-46,0-3 128,3 9 1,-4-8-39,1 5 0,-1-4-38,4 4 1,0-3 69,0 3 0,0-4-3,0 4 1,0-4 44,0 4 1,-3-3 37,-1 3 1,1-4 110,3 4-160,0-5 0,0 4-46,0-2-104,0-3 111,0 3 606,0-4-478,4 0 1,-1 0-27,4 0 1,-4 0 8,4 0 1,-4-1 0,4-1-4,1-1 1,2-1-97,0 4 1,0-3-3,1-1 1,-1 1 71,1 3 0,-4 0 65,-1 0 0,1 0-49,4 0 0,-4 0 7,0 0-59,0 0-155,3 0 87,0 0 0,-4 1 0,-1 1-20,-1 2 0,-1-1-24,4-3 84,-5 5 1,7-4 75,-2 2 1,-1-2-33,1-1 1,-5 2 0,3 0 5,-1 1 0,-1 1-25,3-4 1,1 0-27,4 0 1,-1 0-8,1 0 1,-1 0 0,0 0 12,1 0 0,-1 0 24,0 0 0,1 0 0,-1 0-6,1 0 0,-5 0 1,1 0-82,1 0 1,-2 0 0,1 0 0,1 0 1,1 0 58,2 0 1,-1 0 6,1 0 1,-1 0 65,0 0 0,-3 0-77,0 0 0,-3 0-42,3 0 0,-4 0 35,4 0 0,-4 0 8,4 0 1,-3 0 55,3 0 0,-4 0 0,3-1 3,-1-3 1,-1 3-4,0-2 0,-2 1-46,5 2 0,-4 0 0,3-1-76,-1-2 1,-1 2 16,0-3 0,-2 3 41,5 1 76,-5 0-14,8 0 0,-8 0-128,5 0 1,-4 0-170,4 0 145,-4 0 1,2 0-27,-1 0 31,-3 0 91,8 0 56,-8 0-27,9 0 1,-9-1 72,2-3-36,3 3 45,-5-3-55,8 4-44,-8 0-85,4 0-61,-5 0 95,0-5 1,-5 4 90,-1-3 0,0 0 60,-1 0 0,1 0 0,-2 1-6,1 0 0,0-4 1,-3 4-1,1-1-55,2 0 1,-3 1 0,3-3 0,-2 1-40,-1-1 0,-1 2 0,1-1 1,0-1 7,-1 0 1,1-1 0,0-2 0,-1 1-2,1 1 0,-4 0 0,0-3 0,1-1 16,2 1 0,0 0 0,1-1 0,0 2 1,-1 2 1,1-2-1,0 2 1,-1-1-13,1 1 1,-4-1 0,0 4-1,1 1-39,2-2 1,1 4 0,-1-2 0,1 1-41,-1 2 1,1 0 0,0 0 44,-1 0 0,2 2 1,1 0-34,1 1 1,4 1-75,-4-4 45,0 4 60,1-2 16,1 2 32,5-4 10,0 0-27,0-4 0,4 1-25,-1-4 1,1 4 0,-3-3 15,2 2 0,-2-1 22,3 1 1,-3-1 262,-1-6-121,0 6-239,0-5-232,0 9 250,-5 6 1,1 2-1,-4 7 1,2-3 59,1-1 1,-2 1 0,3-1 0,-1 1 117,1-1 1,-4 0 0,1 1-79,-3-1 0,5 1 0,0-1-55,0 0 1,1 1-35,-3-1 1,-1-3 13,4 0 1,0-1-1,1 2-4,0-1 1,-1-4-180,4 4 127,0-5 1,-1 6 115,-2-4 0,2 1 29,-3-2 0,3-1-43,1 5 1,0 0-33,0 4 0,0-5-90,0 1 103,0 0 53,0 4 0,0-4 169,0 0 43,-5-5-190,4 2-176,-3-4-140,4 0 168,-5 0 73,4 0 0,-5 0-40,3 0 59,2 0 1,-5 0-58,2 0 44,3 0 39,-3 0 1,2 0 26,-1 0 9,2 0 118,-4 0 46,5 0 0,5 0-165,-4 0 0,5 0-72,-3 0 1,3-1-23,4-2 0,1 2 12,-1-3 0,0 2 1,1 0-1,-1-2-18,1 2 0,-1 1 0,0 1 10,1 0 0,-1 3 1,1 1-1,-1-2 15,0-1 1,1 3-1,-1-1 1,0-1 40,1-1 0,-1-1 1,1 0-1,-1 2 45,0 1 0,1-2 0,-1 3 0,1-3 21,-1-1 0,0 0 0,1 1 0,-1 1-35,0 2 0,1-1 0,-1-3 0,1 0 1,-1 0 1,0 0-1,1 0 1,-1 0-21,0 0 0,1-1 1,-1-1-37,1-2 1,-1 1-1,0 2-44,1-3 0,-1 3 0,1-4-12,-1 1 0,0 3-29,1-3 1,-1 3-53,0 1 0,-3 0 29,0 0 1,0 0 55,4 0 1,-4 0 75,-1 0-36,-3 0 1,3 0-45,-3 0-9,-2 0 49,8 0 1,-6 0-39,4 0-58,-5-5 0,4 4-98,-3-2 75,-2 2 1,5 1 112,-2 0 1,-3-1-2,2-3 1,-1 3 90,2-3-92,-3 3 0,5 1 0,-4-1-28,2-2 1,0 2-49,0-3 106,-3 3 1,5 0-79,-3-3-98,-2 3 127,4-3 171,-5 4 0,3-2 23,1-1-206,-1 2-208,-3-4 190,0 5 0,-1-3 19,-2-1 0,0 1 29,-4 3 0,0 0 1,-3 0 57,0 0 0,-1 0 0,1 0 0,-2 0 50,-1 0 1,1 0 0,-3 0-1,1 0-31,0 0 0,-1-1 1,3-2-1,-3-1-29,-2-2 0,5 2 1,-3-2-1,1-1-14,0 1 0,-1-3 1,2 2-1,-2-1-42,-1 1 1,2-3 0,-2 5-1,0-2-63,0 0 1,2 3 0,-2-1 0,0 0-21,0 3 1,3 1 0,-1-1 0,1 0 85,0-1 1,1-1 0,-2 4 75,3 0 1,4 0 0,0 0 49,-1 0 1,2 0-86,-1 0 1,4 0-1,-4 0-188,-1 0 1,2 0 74,-1 0 1,5 1-79,-2 3 96,3 2 0,1 0 1,1 0 75,3-1 1,1-2 0,6-3 0,-1 0 35,1 0 0,0 0 0,2 0 1,1 0-32,-2 0 0,3 0 1,-1 0-1,-1 0 15,-2 0 1,1 0 0,2 0 11,3 0 0,-5 0 1,-2 0-13,-1 0 0,-3 0 52,1 0-48,-5 0 0,3 1 8,-5 3 0,-5-3-22,-2 3 0,-2-3 0,-1-1-24,-1 0 0,1 0 0,0 0-20,-1 0 0,1 3 0,-1 1 0,1-2-35,0-1 0,-1-1 1,1 1-1,-1 2 24,1 0 1,0 0 0,0-1 0,2 0-2,1 1 0,2 5 1,-3-2-51,1 0 1,4 3 47,0-2 1,3-2 52,3-2 0,3-2 0,5-1 17,-1 0 1,-3 0 0,-1-1 0,-1-1 86,1-2 1,-2-2 0,1 1 22,0-1 1,2 3 0,-2-4-124,0-1 0,-2 2 0,1 0 1,0 0 38,-1 1 1,2 1 107,-2-3-241,-2 0 1,4 0 42,-5 0 1,-1 5 0,-3-1 9,-3 2 1,2 1 0,-2 0 0,-1 1-19,-2 2 1,0-2 0,0 4 0,-1 0 0,1-4 1,0 3-1,-1 0 9,1-1 0,-1 4 0,2-2 2,2 1 0,-2-3-158,2 4 196,2-5 1,2 3 0,6-5 12,4 0 0,3 0 0,0 0 0,2 0-20,1 0 0,0-1 0,3-2 0,0 0 38,1 1 1,-4 0 0,5 1-1,0-1 10,2-1 1,-3-1 0,0 4 0,2 0-19,0 0 1,-1 0-1,-2 0 1,-1 1-58,-2 3 0,-2-3 1,-1 3-1,1 0-14,-1-1 0,-1 2 1,0-3 16,-3 2 1,0 0 0,2-1 34,-1 0 0,-3 1 0,3-4 10,1 0 0,-3 0-5,2 0 1,0 0-18,4 0 1,-4 0 0,-2-2-158,0-1 87,3 2 1,-6-4 49,5 5 0,-4 1 152,0 3-65,-2-3 0,-1 5 0,-1-4 30,-2 2 0,0 2 0,-4-2 0,0-1-38,2 2 1,-5-3-1,4 4-35,-4-1 1,3-1 0,0-1-18,-1 0 1,-1 4 156,-1-4 0,-1 1 0,1-4-68,0 0 0,3 0 0,0 0 49,-1 0 1,-2 0 0,0 0-148,0 0 0,-1 0 0,1 0-112,0 0 1,3-1-1,0-2 92,-1 0 0,-2-2 0,0 3 19,0-1 0,3-1 0,0 3 5,-1-2 0,-1 1-71,-2-1 1,1-2-21,-1 2 0,1-1 30,0 4 1,3 0 53,0 0 0,3 0-35,-3 0-41,5 0 1,-4 0 33,3 0 47,2 0 1,-5 0 31,2 0-18,3 0-88,-8 0 1,7 0 11,-5 0 1,3 0 46,-3 0 0,4 0 41,-4 0-52,5 5 1,-7-4-188,2 3 0,1-3 81,-1-1 0,3 3 49,-2 1 1,2-1-1,-3-3 30,-1 0 0,2 4 187,-1-1 0,4 1-91,-4-4 0,1 1 6,-1 2 1,-2-2-205,2 3 136,3-3 0,-5 0 31,6 3 0,-2-3 110,2 2-38,2-2 1,-4 0-147,5 3-83,0-3 1,-1 4-132,-2-5 0,1 1 99,-1 2 312,2-2 0,1 5 341,0-2-153,0-3-207,0 3-235,0-4 98,0 5 0,1-4 87,2 3-14,-1-3 1,2 0 0,-3 1 42,3 2-71,-3-1 1,5-2-29,-3 3 0,-1-3-18,5 2 0,-3 2 33,3-2 0,-5 2 0,3-3 83,-1 2 1,-1-1 85,4-3 1,-4 0-1,4 0 42,1 0 1,-2 0-137,1 0 1,0 0-138,3 0 1,0-1 98,1-2 1,-1 2 138,1-3 1,-1-1-115,0 2 0,1 0 0,-2 1 0,-1 0-20,-1-1 1,-4-1 0,4 4-34,1 0 0,-2 0 0,1 0-88,1 0 1,-2 0 0,1 0 18,1 0 0,-2 0 73,1 0 1,0 0 93,3 0 0,0 0-43,1 0 0,-4 0 0,0 0 6,1 0 0,-3 0-71,2 0 1,0 0-20,4 0 0,-5 0 0,1 0-9,1 0 0,-2 0 37,1 0 0,-3 0 1,3 0 14,1 0 0,-3-1-8,2-2 0,-3 1-23,3-1 1,0 2-94,3 1 1,-3 0 1,0 0 0,0 0 68,3 0 0,-3-1 37,0-3 0,-4 3 12,4-2 0,0 1-3,4 2 1,-4-1 27,0-2 0,-4 2-2,4-3 0,0 2-74,3-2 0,-3 3-13,0-2 0,-3 2-276,2 1 296,-3 0 0,5-1 51,-5-3 0,2 3 163,-2-3-175,-1 3 0,3 1-171,-1 0-91,-3 0 182,8 0 1,-7 0 43,5 0-27,-4 0 1,2 0 30,-1 0 1,-2 0 131,5 0 1,-3 0 101,3 0 1,-4 0-413,4 0 0,-4-3 196,4-1-45,0 1 0,2 2-312,-2-3-152,-2 3 0,-5-2-213,0 6 1,-1-2-1,-1 4-869,-2 0 1585,-4-4 0,2 3 0,-4-4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01:16:02.596"/>
    </inkml:context>
    <inkml:brush xml:id="br0">
      <inkml:brushProperty name="width" value="0.08571" units="cm"/>
      <inkml:brushProperty name="height" value="0.08571" units="cm"/>
      <inkml:brushProperty name="color" value="#00A0D7"/>
    </inkml:brush>
  </inkml:definitions>
  <inkml:trace contextRef="#ctx0" brushRef="#br0">5 651 8439,'-5'40'62,"5"-2"-1,0 2-21,0 2 0,0-4 0,0-1 1,0 0 15,0-1 0,4 1 0,0 1 0,1-3 4,0-3 0,2 0 0,-3-1 0,1 0 6,-1 0 0,3-5 0,-2 0 0,1-2 1,2 0 0,-2 4 1,0-3-1,1 1-32,-1-1 0,3 4 1,-2-1-1,1 1 62,-1-2 1,2 2-1,-2-4 1,3 1-15,0-1 0,0 3 0,0-4 0,-2-1 32,-1-1 0,0 2 0,3 2 0,-1 0 28,-2 3 1,2 1 0,-2 1 0,1 2-45,-1 1 1,2-2-1,-3 3 1,1-4-37,0-3 0,0 1 0,2-4 0,-1 1 52,-1-1 0,0-1 1,4-3-1,-1 0-26,0-1 1,1 5-1,-1-1 1,0-1-63,1-1 0,3-1 0,0-1 0,-2 1 7,0 0 0,-2 0 0,2-1 0,0 1-84,2 0 0,4 0 1,-5 0-1,1-1 77,1 1 0,-3 1 0,3 1 0,0 2 59,2 2 1,-1-3-1,0 4 1,0 0-25,1-2 1,0 3 0,4-5 0,-1-1 5,1-1 0,0-1 1,1 0-1,1-2-43,1-1 1,0 0-1,-3-4 1,-1 0-74,-3 1 1,5 0 0,-3 2 0,-2-2-41,-1 0 0,1-3 0,-2 3 0,0-2 34,0 1 1,3 0 0,-5-5-1,1-1 19,1-1 1,-3 0 0,2 3-1,-3-2 8,0-1 0,-1-4 0,1 4 0,2 1 11,1 1 1,0-2 0,-5 0 0,-1 0 131,-1-1 1,0 3 0,3-3 0,1 1-56,-1 0 1,-3-1 0,1 5 0,3-1-6,1 1 0,-1-1 0,-4-1 0,1-1 63,1-1 1,1-1 0,1 2 0,-1-1-10,0 1 0,-3-3 0,0-1 1,1 0-39,2-1 0,-4 4 0,1-3 0,0-1-25,-1 2 0,3-4 1,-2 3-1,2 0-108,2-1 1,-1 4-1,1-2 1,-1 0 0,0-1 1,4 3-1,0-2 1,-1-1 35,-2 1 0,3 2 0,1-3 0,0 1 48,0 0 1,0-1 0,-2-1 0,2 0 0,1-1 0,-3 3 0,2 0 0,-2-1 2,1 1 1,4 2 0,-5-4 0,0 1-108,-1 0 0,-1-3 0,2 4 1,1-1 62,-2-1 0,-3 2 0,-3-3 1,3 1 53,0 0 0,-2-2 0,0 0 183,1 2 1,1 2-1,1 3-67,1-1 0,-2-3 1,-1 1-1,-1 1-330,1 0 0,-2-3 0,1 3 159,1-1 1,-2-2 0,-1-2-98,0 3 0,0-3 161,-2 2 1,3-1 31,4-2 1,-3 3-77,0 0 1,-5 1 19,8-4 73,-5 0 29,6 0 0,-1 0-100,0 0 1,-3 1-1,0 1-98,1 2 0,-2-1 0,1-3 30,1 0 0,-2 0 1,1 0-14,1 0 0,-2 0 0,1 1 17,1 3 1,-3-3 19,2 3 1,0-3 146,4-1 0,-4 3-193,-1 1 1,1-1 117,4-3 0,-4 0-63,0 0 0,-4 0-242,4 0 1,0 0 238,3 0 0,-3 0 346,0 0 0,0 0-446,3 0 1,-3 1-125,0 3 0,-3-3 142,3 2 0,-4-2 44,4-1 146,-5 0 1,4 0-1,-2 0-279,-3 0 129,3 0 0,-2-1 97,1-2 226,-2 2 225,4-4-612,-5 5-29,0 0 0,-1-3 14,-3-1 89,3 1 0,-5 2 63,3-3 0,0 3-14,-3-3 0,2 0 0,-3-1-59,-1-1 1,3 3-1,1-3 1,-1 0 30,-2 1 0,2-2 0,-1-4 1,0 1 25,0 0 1,0-2 0,-2-1 0,1 0 12,-1 0 1,3-2 0,-2 0-1,0 0 4,1 0 1,-3-2-1,3 2 1,-1 0-23,0 0 1,4 0-1,-3 2 1,0-2-31,0-1 0,3 3 0,-3-2 1,2 1-36,1 0 1,1 0 0,0 4 46,-2 0 1,1-1 2,3 1 0,0 3 1,-1 1-23,-3 2 1,3-1 12,-2 2 1,1 0-1,1-2-28,-2 0 0,2 0 0,-4 3-37,0-1 0,4-6 26,-2 3 1,0-4 47,0 0 0,2 3 102,-3 0-60,3 5-43,1-7 0,-1 7-10,-2-1 1,1 1 29,-1-2 0,1 3 127,-2-2-198,3 1-326,-4 2 287,5 0 128,0 5 0,0 1 1,0 4-6,0 1 0,0-1 0,0 0 0,2 1-27,1-1 1,-1 4-1,4 0 1,0 0-58,0 1 0,-3-3 0,4 6 0,0-1 23,-1-1 0,2 2 0,-4-4 0,1 0 47,0 1 0,2-3 1,-3 2-1,1-3 23,-1-1 0,1 1 0,-2-1 24,4 1 1,-1-2-1,0-1 1,-1-1-5,-3 1 0,2 1 1,0 2-33,-2-1 1,1 0 0,-1 1-18,1-1 1,1-3 0,-3 0 15,2 1 0,-1-2 36,1 1 1,-2-4 0,0 3 236,3-1 0,-3 3-211,2-1 1,-1 2 0,-1 0-45,2-2 0,-2 2 0,3-2-67,-3 2 1,0-2-41,3 0 1,-2 0 24,5 3 1,-5-3-1,3-1-13,-1-1 0,-3-1 1,4-1 68,0 0 0,-3 4 1,4-2 8,-2 0 0,1-2 0,-3 1 19,2 1 0,-1-3 0,-2 4 109,3-1 1,-3-1 0,2 0 163,-1 3 1,-1-2-228,2 2 1,-2-3 0,3 3 54,-3 1 1,-1-2-53,0 0 0,3-2-146,1 3 1,-1-4 597,-3 4-532,0-4-57,0 6 0,0-7-27,0 5-9,0-5 1,0 4-59,0-2 453,0-3 33,0 3-510,0-4 29,0 5 104,0-4 73,0 4 0,0-4 26,0 2-28,0-2 1,0 5 37,0-2 0,-4-3-55,-3 2 0,1 2 0,-1 0-14,-1 0 1,2-2 0,-1 0-1,-1-2 10,-1-1 0,-1 4 0,-1-1 0,1-1 12,0 0 0,-1 1 0,0 1 0,-2-2 11,-1-1 1,-3 2 0,2 1-1,0-1-39,0 2 0,-2-4 0,2 4 0,0-2-40,0 1 1,0 0 0,2-1-1,-1 0-16,1-1 0,2 0 0,0-2 1,0 1 29,-3 2 1,2-2 0,-1 4-12,1 0 0,2-4 1,-1 2-1,1-1 84,0 2 0,3-3 1,0 3-123,-1-3 1,-2-1 22,0 0 1,1 1 0,1 1 117,1 2 1,0-1 47,-4-3 0,1 1-30,0 3 0,3-3-137,0 2-124,5-2 108,-3-1-156,5 0 239,-5 0-361,4 0-164,-3 0 538,-1 5 1,4-3 0,-4 4 19,1-1 152,2-2 1,-3 1-97,1-1-117,3 1 2,-4 0 1,4-3 96,-2 3-27,2-3-142,-4-1 1,5-1-25,0-3 1,0 2-17,0-5 1,0 0 62,0-3 1,0-1 0,0 1 93,0 0 1,0-1 0,0 0-16,0-3 1,1 5 0,1-4 0,2 0-27,-2 2 0,3-2 1,-1 0-1,1-2-52,0-1 1,2 2-1,-3-3 1,1 0-12,-1 1 0,5-4 0,-4 4 0,2-1 49,0-1 1,-1 4-1,2-3 1,-1 0 14,1 1 1,-2-3 0,0 4 0,-1-1 12,1-2 1,0 1-1,2 0 1,-2 0-23,-2 1 1,3-4-1,-2 4 1,-1 0-5,1 2 0,2-1 0,-4 1 0,1 0 30,1-1 0,-4 7 0,3-2 1,0 1 4,-1-1 1,4 0 0,-2 1 7,1 2 0,-3-2 0,4 2 23,1-3 1,-2 0-3,1 0 1,-4-1-1,3 1-15,-1-1 0,1 1 0,-1 0-12,1-1 1,-3 2-1,3 1 1,-1 1-15,-3-1 1,3 2 0,-2-1-1,1 0-2,0 2 1,-3-1 0,4 2-44,0-2 1,-4 0-3,2-1 0,2 3 19,-2-3 0,4 1 10,-3-5 121,4 1 119,-7-1-262,3 6 35,-4 0-322,0 5 368,0 5 1,0-3-60,0 5 0,2 0 0,0 3-68,1 1 1,4 2-1,-2 2 1,1 2 25,2 1 0,1 3 1,1 2-1,1 1 26,-1-1 0,1-1 0,-1-1 0,-1 0 76,-2-1 0,2-2 0,-2-2 0,1 0 64,-1 0 0,2-2 1,-3 2-1,1-1-31,0-2 1,0 2-1,3-1 1,0-1-126,-4 2 1,4-3 0,-5 2 0,2-3 7,0 0 0,-1-1 0,2-1 1,-2-1-31,-1-1 0,-1-1 0,-2 2 145,2-1 0,3 0 111,-4 3 0,4-3 34,-3 0 1,-1-3-18,-3 3-120,0 0 0,0 0-79,0-1 1,0-2-48,0 3 39,0-5 14,0 7 0,0-6 161,0 4-117,0-5 0,0 4-19,0-3-212,0-2-100,0 4 414,0-5-86,0-5 0,-3 0 1,-1-6-1,1 1-24,-2-1 0,3-4 0,-5-2 1,0-3 23,1 0 0,-3-2 0,2-1 0,-2-2 16,-2 2 0,1-2 1,0 0-1,0-1-28,4 1 0,-4 2 0,3 4 0,-1 2-58,1-1 1,-2-2 0,2 0 0,-1 2-54,1 1 0,-2-1 0,3-3 0,-1 2 7,0 2 1,4 0 0,-3 5-1,2-2 27,1 1 1,-1 5 143,0 1 0,0 5 37,0-2 0,3 8-183,-2 3 0,1-1 16,2 1 0,0-4 13,0 4 0,0-4 0,0 4 8,0 1 1,0 2-1,2 0-63,1 0 0,-1 2 0,4 1 0,0 0 70,0 0 1,-3 0 0,3-1-1,0 2-8,-1-1 1,1 3-1,2 0 1,-1 2 10,1-1 0,1 0 0,2 4 1,-1 0-43,1 0 0,-1 3 0,0 0 0,1-1-28,-1-1 0,-1-1 0,-1-2 0,-1 0 27,1-2 1,-2-4-1,0 2 1,0-1 31,-1 0 1,-2-4 0,1-3 32,1 1 1,-3-3 48,5-2 199,-4-2-17,1-1 742,-4 0-947,-4 0 0,1-1-5,-4-2 1,4 0-1,-3-4-72,1-1 1,-1-1-1,1-1 1,-1-1 54,-2 1 1,2-4 0,-1-1-1,-1-1-2,-1-3 0,-1-5 1,-2-4-1,-1-2 20,0-1 0,-5 0 0,3 0 0,0 0 8,0 0 1,-2 1-1,3 3 1,2 5-19,0 4 1,3 5 0,1-2 0,1 1 2,-1 0 0,3 4 1,0 4 107,1 2 0,2-3 187,-5 3-440,4 1-89,-1 3 1,4 4 56,0 3 1,0-1 0,0 1 140,0 1 1,0 1 0,0 2 0,0 0 3,0 3 1,4 2-1,3 6 1,2 1-38,2 1 0,-1 5 1,1-1-1,0 2-51,3 1 0,-1 0 0,3 0 0,-1 1-27,-3-1 1,3-1 0,-2-3 0,-2-2 53,-3-3 0,-1-3 0,2 0 0,-1-3-32,-1-1 1,-4-1-1,3-4 1,-1 0-19,-3 1 0,-1-1 321,-1 1-215,0-6 1,0-1-1,0-8 1,0-3 66,0-2 0,0-1 0,-1-2 0,-1 0 32,-2-2 0,-3-5 0,3 2 0,-2-3 9,-2 0 0,2-1 0,-1 0 0,-1 0 80,-1 1 1,-2-2 0,1-1 0,0-2-135,-1 2 0,1-3 1,-2-2-1,0-2-52,-2-1 0,-1 0 0,2-2 1,-1 0 39,2-2 1,-3 1 0,1 4 0,1 2 83,2 4 1,4 7 0,0 3 96,-1 2 0,3 8 0,2 4-203,1 5 1,2 5-1,0 1 1,2 4-240,1 6 1,3 4-1,4 8 1,1 0-7,-1 2 0,4 4 0,1-1 0,0 2 38,0 2 0,2-1 0,-3 0 0,-1-2 132,-2-1 0,0-1 0,-1 1 0,0-3 50,1-3 1,-4-7 0,-2-3 0,0-5 119,-3-2 52,4-1-294,0-8 1,0-2 133,-3-8 0,-2-2 0,-1-4 29,0 0 1,0-1 0,0 1 0,0-2 89,0-2 1,-1 2-1,-1-6 1,-3 0 78,-1-2 0,3-2 0,-4-1 0,-1-1-48,-1 1 1,-2-3 0,1-2 0,0-2-88,-1-1 1,1 3 0,-1 0 0,1 1-3,0 0 1,-3 2-1,1 5 1,3 3 63,0 3 1,3 7-85,-1 4 1,4 3-1,-3 4-176,1 7 0,2 0 0,3 8 0,0 2-106,0 6 0,5 4 0,1 4 0,4 3-48,0 2 0,0 1 0,1-2 1,-1-2 12,1-1 0,-2 2 1,-1-5-1,-2-3 118,-2-5 0,3-7 0,-3-4 315,-2-3 0,3-6-156,-2-5 1,1-5 0,-4-5 0,0-2 134,0-2 0,0-5 1,0-7-1,0 0 86,0-3 0,0-1 1,-2-1-1,0-1-29,-1-3 0,-5 1 0,1-2 0,-3-1-44,0 0 1,3 3 0,-1 0 0,-1 1-45,0 2 0,-4 8 1,7 3-1,-1 4-17,0 4 1,5 6-41,-2 6 0,3 6 0,1 7 0,0 6-263,0 4 1,0 4-1,0 4 1,1 0 6,3 0 0,-3 2 0,3 0 1,-3-3-48,-1 0 0,0-4 0,0 2 0,0 0 138,0-2 1,0 0-1,0-6 1,0 0 145,0-3 1,3-2-96,1-4 0,-1-7 54,-3-4 1,0-9 0,1-8-1,2-3 18,0-1 1,0-4-1,-3-3 1,0-2 102,0-1 1,0 1 0,0 1 0,0 2 122,0-2 1,-1 3 0,-1 2 0,-3 2-36,0 1 1,1-2-1,-3 3 1,0 2-96,2 2 1,-5 6-1,3-2 1,-1 4-97,1 0 0,-2 3 0,2 3-8,-2 4 1,0 4-1,1 5 1,2 0-75,1 3 0,-2 3 1,3 8-1,-2 2-65,-2 3 0,2 0 0,-1-1 0,0-1-31,2 1 1,-4 3 0,5 0 0,-1-2 100,1 0 0,-1-4 1,3-2-1,-2-2-36,2-1 0,1-9-60,1-1 0,0-9 18,0-2 0,0-5 1,1-5-1,1 0 123,2-1 0,-1-3 0,-2-1 1,2 0 41,0 0 1,4-3-1,-4 1 1,1-3 46,1-1 0,-4 4 0,3-2 0,0-1 91,-1-3 0,4 2 0,-3 3 0,-1 0-37,2-2 0,-3 0 0,4-1 1,0 1-87,-1 3 0,-2 2 0,0 5 0,-1-1 83,2 1 1,-3 3-95,2 0 0,-1 3 0,-1-1-97,2 0 109,-2 2 1,4 7-1,-6 4-43,-3 5 0,3 0 0,-3 4 0,-1 1-42,-2 2 1,1 1 0,-1 1 0,-1 1 12,-1 1 1,2 4 0,0-3 0,0 1 11,2-1 0,-5 4 0,3-2 0,-2 2 18,-1-1 0,3-3 1,0-4-1,0 0 23,1 0 0,-2-5-150,5-2-7,-1-7 0,4-7 0,0-9 0,0-2 112,0-3 0,5-4 1,1 0-1,1-2 14,-1-5 0,1 2 0,4-4 0,-1-1-6,1 1 0,-1-3 0,0 4 0,1-2 28,-1 0 0,0 2 0,1-2 1,-2 4-11,-2 2 0,2 1 0,-2 2 0,1 0-19,-1 2 0,1 4 1,-3-1-1,-1 3 139,1 0 1,0 2 92,-2 2 1,-2 4 5,3 6 0,-7 4 0,0 6 0,0 2-205,-2 1 1,3 1 0,-4 4-1,0 0-87,0 0 1,3 4-1,-4 2 1,0 0 27,1 1 0,-2 0 0,4 3 0,-2 1 56,-2 3 0,-2-3 0,0 3 0,1-4 12,2-3 0,-2 0 0,3-3 0,0-4-250,3-2 0,2-8-3,1-4 1,0-5 0,0-2 103,0-6 0,1-3 0,1-2 0,3 1 62,0-1 0,-1-4 0,3-2 0,1-2 17,1-2 0,-2 0 1,0 0-1,0 0 100,-1 1 1,3-2 0,-2-1 0,1-3 52,-1 0 0,2 3 1,-3-2-1,1 4-11,0 0 1,-2 3 0,2 2 266,-3 1-292,-3 1 1,-1 10-1,0 4-8,0 6 1,-1 7 0,-2 5 0,0 1-53,1 2 1,-3 5-1,0 0 1,1 1-58,-1-3 1,1 1 0,1 1 0,0-1-47,1 0 1,-3 0 0,1-6 0,2 0-253,1-2 0,1-4 427,0 0 1,0-7-1,0-6-88,0-6 1,1-7 0,1-6 0,3-4 26,1-5 1,-3-2 0,4-2 0,1-1-19,2-2 0,-4 0 0,1 5 0,0 0 65,-1-1 1,2 8 0,-4-2 0,-2 6 293,-1 4-218,-1 6 0,0 6 0,-1 7 0,-1 6-138,-2 2 1,-3 7 0,3-2 0,-2 3-30,-2 0 0,2 2 1,-1 1-1,-1 3 43,-1 0 1,-2-1-1,1 1 1,0 1 88,-1-1 0,1 1 0,-1 2 0,1-3 20,0-1 0,-1 0 0,1-6 1,1-1-225,2-5-273,-2-1 76,7-6 1,-2-3 68,4-6 0,1-3 1,1-4-1,3-1 151,1 1 1,-1-4-1,3-1 1,-1-1 132,1-3 1,-2 0-1,1-2 1,0 0-1,-1 0 0,2 4 0,-3 1 0,-1 0 85,1 0 0,-1 3 0,-1-1 20,0 3 1,1 4-242,-4 0-41,0 4 0,0 7 86,0 6 0,-4 3 0,1-3 0,-1 1 10,0-1 0,-1 4 0,-3 1 0,1 1 52,-1 3 1,2 0-1,-1 2 1,0 0 9,2 0 0,-5-1 1,3 1-1,-1 0 4,1 0 1,-2-2 0,3 0-1,-1-2 10,1 1 1,0-3 0,-2-1 0,2-2-69,1-2-488,2-4 310,3-1 0,1-12 159,2 0 0,-1-5 1,1 5-1,-1-2 73,2-1 1,-2-1 0,4 1 0,-1-1-32,-3 1 1,2 3-1,0 0 1,-1-1 13,2-1 1,-3 2-1,4 0 1,-1-1-20,-3-1 1,3-2-1,-1 2 1,1 1-40,-1 1 0,3 0 1,-2-3-1,0 0 5,-1-1 0,1 1 1,-3-1 108,2 1 1,3 3 636,-4 0-624,0 5 0,-4 2 0,-1 7 0,-3 2-86,0 1 1,2 1 0,-1-1 0,0 1 4,1-1 0,-4 0 0,2 2 1,-1 0 14,-2 2 0,3 1 0,-2-2 1,0 1 30,1-1 0,-2 2 0,3 0 1,0 0-22,-4 0 0,4-2 0,-1-2 0,1-1-34,3 1-29,1-1 1,2-4 62,2-3 0,0-6 0,4-3 1,1-1-32,1 0 0,1 0 0,1-3 0,-1-1-10,1 1 1,-1 3-1,0 0 1,1-1-11,-1-1 1,0 2-1,1 1 1,-2 0-9,-2 1 1,2 1 0,-2-2-1,2 1 14,2-1 0,-1 4 0,1-3 0,-1 1 45,0 1 0,1 0 0,-1 3-20,0 0 0,1 0 0,-1 0 1,1 0 1,-1 0 0,0 0-70,1 0 0,-4 0 0,0 0 37,1 0 0,-3-4 7,2 1 0,0-4-67,4 3 1,-4 0-100,-1 0 0,-2 3 46,3-2 0,-4 1 27,4 2 1,-4-1 213,0-2 550,-2 2-401,-1-4-246,0 5 0,-1 3 0,-2 1-34,-4-2 0,1 3 1,-1-2-1,-1 1-7,-1 0 1,-2-1-1,1 2 1,-2 1 40,-1 0 0,1-3 0,-3 3 0,1 0 5,0 0 0,-3-3 1,2 3-1,-1 0-51,-3 0 0,3-4 0,0 1 1,0-2-69,0-1 1,3 0 0,-2 0 44,0 0 0,4 2 1,-3 0-1,2 1 40,2 0 1,3-2 0,1 0-68,1 2 222,2-1 37,3 7 269,0-8-368,0 4 1,1-5-147,3 0 1,-2 0-38,5 0 1,-4-2 0,4-1 64,1-4 0,2 1 1,0 1-1,-1-1 14,-2 0 1,2-1-1,-2-2 1,2 1-8,2 1 1,-4 0 0,0-3 0,0-1 0,-2 1 1,3-1 0,-3 0 0,1-2-33,2-1 1,-3-1-1,-1 3 1,0-2 0,-1 1 1,1-3 0,-3 0 0,1 0-12,1 2 1,1-1 0,-4 0-15,0-1 1,0 6-61,0 0-59,0 7 1,-1-2 154,-3 5 1,2 0 0,-4 1 24,2 3 0,-1-2 0,2 4 0,-3-1 87,0 1 1,-3 1 0,3 4-1,-1 0 85,0 3 0,0-1 0,-3 3 0,-1 0-15,1 0 0,0 1 1,-1 4-1,1 0-36,0 0 1,-1-1 0,2 1 0,1 0 1,1 0 1,0-5 0,-2-1-1,1-2 77,1-3 1,3 3-170,-3-6-404,5-3 141,-3 1 1,5-6 188,0-3 0,2 0 0,0-5 76,1 3 0,4-1 0,-3-4 1,-1 1 5,2-1 1,-3 0 0,4-2 0,0-2-30,-1-1 0,-2 0 1,1-3-1,1 3-79,2 1 1,-2-2 0,-1 2 0,0 0-47,-1 0 1,4 1 0,-4 4-1,1 1-254,1 2 378,-4-3 1,3 10 119,-4 0 0,0 2 0,0 5 0,0 1-15,0 1 0,-1 1 0,-1 1 0,-2-1-47,2 0 1,-3 1 0,1-1 0,-1 2 15,1 1 0,-1-1 0,3 3 1,-3-1 36,-1 0 0,3 0 1,-3-3-1,0 2-10,1 1 0,-1-1 1,-1-2-1,2-1 27,1 1 0,1-2 0,-2-1 133,0-1 1,0-4-607,2 4 42,2-4 0,-4 0 244,5-6 1,4 0 0,0-3 7,2 2 1,1-3 0,3 2 53,1 0 0,-1 1 0,0-2 1,1 1 36,-1-1 1,1 2-1,-1-1 1,0-1 34,1 0 1,-1 0-1,0-2 1,1 2-40,-1 2 1,1-1 0,-1 3 0,0-3-20,1-1 0,-1 4 1,1-2 63,-1-1 1,0 4-1,1-3 80,-1 3 0,0 1 0,1 0-51,-1 0 0,1 0 0,-1 0 1,0 0 1,-3 0-1,0 0-44,1 0 0,-2 0-77,1 0 0,0 0-11,3 0 0,1 0 72,-1 0 1,-3 0-34,0 0 0,0 0 16,3 0 0,-3 0 0,-1-1 6,-2-2 1,5 1-21,-3-1 0,0 2-30,1 1 1,-3 0-45,3 0 0,-4 0-231,4 0 229,0 0 1,3 0 101,1 0 1,-4 0 19,-1 0 0,-3 1-76,0 2 0,3-1-44,1 1 0,-2-1 8,-2 2 25,3-3 1,-4 4 45,5-5 1,-4 0 63,4 0-75,-4 0 1,2 0-177,-1 0 14,-3 0 0,5 0-317,-3 0 454,-2 0-30,9 0 0,-8 0-150,5 0 131,-5 0 1,4 0 59,-3 0 0,0 0-4,4 0 78,-5 0 0,4-2 31,-3-1-129,-2 2 24,4-4 0,-4 5 42,3 0 113,-3 0-119,3 0 0,-5-3-18,-2-1 0,0 0 0,-3 1-3,-3 0 0,4-4 0,-1 2 0,0 0 16,0-4 0,1 4 1,-3-1-1,1 0 16,-1 0 0,2 3 1,-1-4-80,-1-1 1,-1-1-1,-2 0 6,1 2 1,3-1 0,1 3 0,0-1 38,1-2 0,1 2 0,-3-1 57,-1-1 1,2-1-14,-1-1 1,4-1 0,-3 1-54,2 0 0,-3 3 0,3 0-48,2-1 1,-3-2-1,2 0 34,0 0 1,-1-1-1,0 1-87,2-1 0,-3 5 0,2-1 114,1-1 0,1 2 0,-1 0 21,-1 1 1,2-3-57,-3 1 1,3-2-25,1-1 1,0 3 132,0 0-64,-4 0 0,2 0-111,-1 0 0,1 4 45,-2-4 0,3 0 44,-2-4 1,0 5 0,1-1 114,-2-1 0,0 2-38,0-1 1,3 0 0,-3-2-34,-1 2 0,4-2-124,-3 2 0,0-3 1,0 0 35,2 0 1,1 3-1,1 0 1,-1 0 12,-3 1 0,3-3 44,-2 2 1,2 1 40,1-1 1,0 4-264,0-4-51,0 5 197,0-8 212,0 9-47,0-3 84,0 4-391,0-5 154,0 4 53,0-8 1,0 6 139,0-4 0,-2 5-154,-1-1 0,2 0-199,-3 0 83,3 2 115,1-4 1,4 13 29,-1 3 0,5 1 0,-2 0 1,1 0-49,0 2 0,0 5 0,3-3 0,0 1 14,1 0 0,-2 0 0,0 1 0,-1-2 38,0-1 1,4 3-1,-6-5 1,1 0 43,0-1 1,-2-2-1,3 0-6,-1 1 0,-3-2 1,2-1-1,-1-1 36,1 1 1,-2-2-1,1 1-7,0 1 0,2-2 0,-3 1-65,2 1 1,-3-3 0,1 2 31,1 1 0,-4-2-60,2 1 0,0-1 45,0 1 0,-1 1 0,4-4 53,-1 2 0,-2-2-24,-3 3 0,4-4-44,-1 4 0,4 0-20,-3 3 0,3-3-11,-4 0 0,4-3 21,-4 3 1,5-2-1,-2 3 31,0-1 0,0-3 0,-3 2-313,4-2 1,-1 4 226,1-1 0,-4 1 1,3 0 43,-1-1 1,-1-1 64,0 1 0,-3 2 154,2-2-200,3-2-17,-5-1 1,4-3 36,-5 3-247,0-3 0,1 4 67,3-5 362,-3 0-167,3 0 1,-4 1-72,0 2-115,0-2-65,0 4 139,5-5-13,-4 0 26,4 0 1,-6 0-6,-3 0 1,2-3 116,-5-1 1,0-4-4,-3 1 0,-1-2 0,1-1 10,-1-1 1,1 2 0,1 1-1,1 1-28,1-1 0,0-1 0,-4-2 1,1 1-39,0-1 1,-1 1 0,2 0 0,1-1-30,1 1 1,1 0 0,-2 0 0,2 2 5,2 1 1,-4 0 0,2-3 0,-1 0 8,0-1 0,4 1 1,-3-1-1,1 1 29,3 0 0,-3-1 0,1 2 0,-1 1 71,1 1 0,-1 1 0,3-2-31,-2 1 0,0 4-107,0-4-64,3 0 1,-4 0 0,4 1 23,-2 2 0,2-4 72,-3 1 240,3 2 13,-4-4-399,4 8 1,-3-3 18,4 8 1,0 1 0,1 6 79,2-1 0,2-3 0,3 0 1,-1 1 61,1 1 1,-2 2-1,1 0 1,1 2 9,1 1 1,1 0-1,1-3 1,-1 2 18,0 1 0,0 1 0,-2-3 0,-1 2-3,1-1 0,1-1 1,0-2-1,-1 0-17,-1 1 1,-1-4 0,2 0 0,-1-1 35,1 0 0,-2 3 0,1-3-29,1 0 1,-2 3-1,-1-2-4,0 2 0,2-2 0,-3-1-29,2-1 0,-2 2 6,3-4 0,-5 2 72,1-2 0,0-1 162,0 5-222,-2-4 1,5 5-1,-4-4-145,2 2 73,-1-4 0,1 4 176,-1-2 155,1-3 1,-4 3-561,0-4 445,0 5-68,0-4-71,0 4 0,-1-5 44,-3 0 1,2 1 123,-5 2 1,3-1-49,-3 1 0,4-2-8,-4-1 1,0 0-63,-3 0 1,3 0 0,0 0 24,-1 0 1,2 0-129,-1 0 1,0 0 26,-3 0 1,3 0 5,0 0 1,4 0 28,-4 0 0,3 0 7,-3 0 0,4 0-14,-4 0 1,3 0-24,-3 0 1,4 0-11,-4 0 1,4 0 18,-4 0 1,3 0 175,-3 0-39,5 0 0,-4 0-58,3 0-37,2 0-144,-9 0 127,9 5 1,-3-4 1,2 4-2,-1-5-10,2 0 1,-5 0-83,3 0 30,1 0 0,-3 0 32,1 0 1,2 0-12,-5 0 1,4 1 8,-4 2 1,3-2 1,-3 3 0,4-3-41,-4-1 1,3 0 0,-3 1-51,-1 3 0,3-3 0,-2 2-22,-1-2 0,2-1 0,-1 0 87,-1 0 1,2 4 0,-1-1-1,-1 0 30,-1-2 1,2-1 0,0 0 0,-1 1 17,-1 2 1,-2-2 0,1 3-52,0-3 0,-1 3 1,1-1-1,-1-1-114,1-1 0,3 3 1,0-1-1,-1 0 96,-1-2 0,-1 2 1,-1 1 41,1-2 0,3-1 1,0 0-18,-1 3 0,0-2 1,0 4-1,1-1 14,-1-3 1,2 0-1,-1 0 8,-1 2 1,2 1 0,-1-3 16,-1 1 0,2 1 95,-1-4 1,4 0-37,-4 0-32,5-5 1,-3 3-60,5-5 0,0 3-90,0-2 84,0 3 0,-1-5-9,-2 5 1,1-2 117,-1 2-61,2 1 1,0-2-168,-3 4 171,3 0 1,-5 0 280,3 0-213,2 0 0,-5 0-64,2 0-58,3 0 1,-5 0-85,3 0 33,2 0 0,-7 1 73,4 2 1,0-1 142,0 1 1,2-2-47,-5-1-90,5 0 0,-4 0-166,2 0 203,3 0 1,-4 0 85,1 0-38,3 0 75,-4 0 0,5-1 0,0-2-101,0-4 0,1-3 1,2 0-1,1-1-75,2-3 0,0 1 1,2-3-1,-1 0 7,1 0 0,0-2 0,0-1 1,-1 0-50,1 2 1,-2 3-1,1-3 1,1-1 44,1 2 0,-2-2 1,-1 4-1,0 0 12,-1-1 1,-1 4 0,2-3-1,-1 2-17,1 2 1,-2-2 0,1 0 21,0-2 1,0 0 0,-3 4 61,1-1 0,4 1 1,-3-1-35,-2 1 0,0 3 0,1 0 23,0-1 1,4-1-1,-3-2 1,-1 1-1,2 0 1,-4 3-1,2 0-38,-2-1 1,-1-1 0,2-1 0,0 2 28,1 1 1,1 4 18,-4-4 0,0 0-47,0-3 1,0 3-1,0 0 1,0-1 13,0-2 0,1 4 0,1-1 0,2-1-31,-2-2 1,-1 0 0,-1 0-74,0-1 0,0 1 0,1 1 0,2 1 109,0 1 1,1 3 0,-4-3-11,0-1 1,0 2 56,0-1 1,0 4-1,0-4 1,0 0-17,0-3 0,0-1 41,0 1-71,0 0-71,0-1 1,0 4-206,0 0 208,0 5 289,0-3-923,0 5 1,1 4 632,2-1 1,-2 5-1,3-1-55,-3 3 0,2 0 0,1 0 0,-1 1 81,2-1 0,-3 2 0,5 0 0,0 2-27,-1-1 0,3-2 1,-3 0-1,1-1-9,0 1 0,-4 0 0,4 1 0,0-1 65,-1-2 0,2-1 1,-4 3-1,1-1-16,0 1 1,3-2-1,-2-1 1,-1-1-11,-1 1 0,0 1 0,1 2 0,0-1 9,-1 0 0,1-3 0,-3 0 0,2 1 147,-2 1 0,0-2-111,2 0 0,-2 0-32,5 4 1,-5-4-76,2-1-153,-3-3 1,-1 3 70,0-3 142,0-2 36,0 4-25,0-14 1,-4 5 0,0-6-3,-2 0 0,2 5 0,-1-2 32,0-1 1,-2 2-1,4-1 1,-1 0-61,0 1 1,1-3-1,-2 2-24,0-2 0,0 2 0,3 0 1,-1-1 1,0-1 0,1 2 0,0 0 1,-2-1 29,2-1 0,-3-2 1,1 1 32,-2-1 1,2 2 0,-1 1 0,0 1-5,3-1 1,-3-1-1,1-1 1,-1-1-23,0 1 0,-2-1 1,3 1-1,-1 0 6,1-1 0,-3 1 0,3 0 0,1 0 102,-2 3 0,4-2 0,-4 3 231,1 1-257,3-5-335,-4 9 115,5-3 0,0 2 201,0-1 169,0 2 0,0-5 29,0 3-178,-5 1-138,4-2 1,-3 5-1,4 2 0,0 0 72,0 4 1,0-4 0,-2 3 101,-1-1 1,2-1 0,-3 0-16,3 3 0,1-2-76,0 2 1,-3 0-19,-1 4 1,1-5-1,3 1-9,0 1 1,-4-2 0,1 1 86,1 1 1,0 1 0,1 2-1,-2-1 0,2 1 0,-4-1-69,0 0 1,4 1 0,-2-1 18,2 0 1,-3 1 0,1-1-8,0 1 1,1-2 0,0-1 0,-2-1 16,2 1 1,0-2-1,-1 1-4,0 1 0,-1-3 1,3 2-10,-2 1 0,1 2 1,-4 0-101,1 0 0,2 1 24,3-1 0,-1 1 1,-2-1 44,0 0 0,-1-3 0,4 0 25,0 1 0,0-2-25,0 1 1,-3 0 0,-1 3-44,2 1 0,1-4 0,1 0 36,0 1 0,0-3 0,0 2 59,0 1 0,0-2 0,-1 0 0,-2 0 4,0-1 1,0-1 0,3 3-24,0 1 0,0-2 0,-2-1 0,0 1-18,-1 0 1,-1 1 10,4 3 1,-1 0 0,-1-2-1,-2-1 79,2 1 0,1-3 0,1 2-67,0 1 0,-1-2 0,-2 1-22,0 1 0,-1-2 0,4 1-60,0 1 1,-1 1-23,-2 2 0,2-1 24,-3 0 0,2 1 15,-2-1 1,3 0 124,-2 1 1,0-2 0,1-1 32,-1-1 1,-1-4-101,4 4 0,-1-1 0,-1 2 2,-2-1 1,1-3-73,3 3 0,-1-5 1,-2 2 81,0 1 54,-1-4-78,4 8 1,0-6 0,-1 3 82,-2-2 0,2 1 37,-3-2-81,3-2-146,1 4 1,0-4-61,0 3 0,-3-2 86,-1 5 1,1-4 256,3 4 39,0-4 1,-1 5 23,-3-5 1,3 2-138,-3-2-240,3-2-340,1 4 250,0-5 144,0 5 57,0-4 1,1 3 10,3-4 1,-2 0 5,5 0 1,-3 0 0,3 0-4,1 0 0,-3-3 0,2-1 1,1 1 17,2-2 0,0 4 0,0-3 1,1 0 78,-1 1 0,1-4 0,-1 3 1,0 1-84,1-2 1,0 4 0,1-4-1,-1 2-29,-1-1 0,-2 0 1,3 2-1,1-3-18,-2-1 0,3 3 1,-6-3-1,2 1-42,1 3 0,1-3 0,-1 2 1,0 1 1,1 0 0,-1 2 55,1 0 0,-1 0 1,0 0 1,0 2 0,-2 0 60,-1 1 0,-4 1 1,4-4 53,1 0 0,-2 0 1,1 0 0,0 0-34,3 0 0,-3 0-77,0 0 0,-4 0 70,4 0 1,-3 0 94,3 0 1,-4 0-117,4 0 0,-4 0 5,4 0 0,-3 0-1,3 0 1,-4 0-36,4 0 0,-3 0-37,3 0 1,-2-1-18,2-3 7,2 3 5,-3-4 61,5 5 1,-1 0 0,-3 0-41,0 0 0,-4 0 0,3-1-83,-1-2 1,-1 2 87,0-3 1,-2 3 47,5 1 0,-4-3 162,4-1-133,-4 1 0,5 2-147,-5-3 1,2 3-106,-2-3 1,0 3 217,4 1 1,-4 0 15,4 0 1,-5-1-1,3-1 83,-1-2 0,-1 1-475,4 3 119,-5 0 0,4 0 153,-3 0 0,0 0-59,3 0 0,-2 0 581,3 0-200,-5 0-346,7 0 1,-6 0-89,4 0 129,-5 0 1,4 0 36,-3 0 0,-1 0 13,5 0 21,-4 0-221,1 0-19,1 0 133,-4 0 1,5 0 99,-3 0-3,-2 0 0,5 0 102,-2 0 75,-3 0-261,3 0-181,-4 0 98,5 0 164,-4 0 191,4 0-969,-5 0 719,-5 0 293,4 0-23,-4 0-185,1 0-394,3 0 244,-4 0 0,4 0 193,-3 0 255,3 0-370,-3 0 1,4-1-123,0-3 0,-1 3-97,-3-2 164,3 2 87,-4 1 0,4 0 64,-2 0 1,0 0-1,-2-2-55,0-1 0,0 2 3,2-3 1,-3 0 35,-4 0 1,-1-3 0,1 4 13,0 1 0,-1-3 0,1 0-40,-1 0 1,5 2-1,-1-1-17,-1-1 1,-2 3-16,0-5 1,0 4-8,-1 0 0,4-2-23,0 2-19,5 0 177,-3 3 121,5 0-297,5 0 1,-3 0 14,5 0 0,0 0 107,4 0 0,-1 0-38,0 0 0,-3 0 59,0 0 1,-3 0 0,3 0-30,1 0 1,-3 0 0,1 1-14,-1 2 0,3-2-138,-1 3 0,-1-3 144,0-1 0,-2 0 17,3 0 0,-1 1-41,1 2 1,2-1-31,-2 1 0,-3-1 0,1 1 5,0 0 0,-3 2 125,5-2 133,-5-2-165,7 9-64,-8-9-45,4 8 1,-4-8-191,3 3 123,-3-3 56,3-1-13,-4 0 194,0 4-59,-4-2 0,2 2-9,-5-4 1,3 0 0,-2 1 37,2 3 0,-4-3-19,1 2 1,1-1 0,-1-2-20,-1 0 0,2 0-83,-1 0 1,0 3-94,-3 0 0,3 1 1,0-4 62,-1 0 1,2 0 59,-1 0 0,4 0 0,-3 1 94,2 3 0,-1-3-53,1 2 1,2-2-53,-5-1 1,4 0-7,-4 0-17,5 0 1,-4 0-57,2 0-218,3 0 390,-3 0 239,4 5-126,0-4 78,0 4-508,0-5 203,4 0 0,2 0 1,3-1-5,-2-3 1,2 3 34,-2-3 1,-1 3 0,1 0 25,1-2 1,-2 2-8,1-3 0,0 3-39,3 1 1,-3 0 0,0 0-17,1 0 1,-2 0-79,1 0 0,-4-1-6,4-3 1,-4 3 26,4-2 1,-3 2-180,3 1 1,-4 0-339,4 0 534,-5 0 0,4 0 153,-2 0 226,-3 0-188,3 0 1,-4 1-413,0 2 131,-4-2 98,3 4 1,-5-5 121,2 0 1,2 0-29,-5 0 1,4 0-61,-4 0 1,3 0-33,-3 0 0,4 0 33,-4 0 1,4 0 0,-4 0-7,-1 0 0,2-4 0,-1 1 131,-1 1 1,2 1 0,-1 1-1,0-2-30,1-1 0,-3 2-104,2-3 0,-2 3-75,-1 1 0,-1 0 36,1 0 0,0 0 42,-1 0 1,4 0 88,0 0 0,4 4 33,-4-1 0,3 1-84,-2-4 0,3 1-108,0 2 10,2-2 92,1 4 3,0-5 346,0 5-343,0-4 49,0 3 383,0-4-421,4 0 1,2 0-93,4 0 0,1 0 0,-2-1-75,-2-2 1,2 2 185,-2-3 0,2 3-10,2 1 0,-2-1 0,-1-2-57,-1 0 0,-4 0-46,4 3 1,0 0-19,4 0 0,-4 0 61,-1 0 1,-2 0 85,3 0-26,-5 0 1,3-2 0,-4 0-2,2-1-19,-1-1-21,2 4-282,-4 0 303,-4 0 55,2 0 1,-6 1 0,4 2-31,-2 0 1,2 1 0,-1-3 38,0 2 1,0-2 0,2 4-56,-4 0 0,1-4 1,-1 2-31,-1-2 0,3 3 0,-2-1 0,-1 0 0,2-1 0,-1 0-2,-1 2 0,2-1 0,0-2-2,2 3 1,-4-3 68,1 2 1,1-2 149,-1-1 1,5 2 8,-2 1 0,2-2 269,-2 3-724,3-3 135,-3-1 1,4-1-45,0-3 50,0 3 36,0-4-1361,0 5 769,0-4 428,0 3 0,-2-9 183,-1 4 0,2 0 0,-3-1 102,3-1 0,0 2-137,-2-1 0,1 0 0,-1-3-43,2-1 0,0 4 0,-2 1 8,0-3 1,-1 0-1,3-1 85,-2 0 0,2-1 0,-3 1 126,3-1 0,0 2 0,-1 1 1,-2 1-1,2-1 1,0 0-1,-1 0 1,0 1-28,0-1 0,2 2 0,0-1-57,-2-1 0,2-1 0,-4 0 0,1 1 18,1 1 1,0 0 0,3-4-88,0 1 1,-4 0 0,1-1-1,0 1 104,2-1 1,1 1 0,0 0-14,0-1 0,-3 1 0,-1 0 56,2-1 1,1 1-1,0-1 1,-2 1-33,0 0 0,-1 3 1,4 0-1,-1-1 22,-2-2 0,2 4 0,-4-1-6,0-1 0,4 2 0,-3 0-80,-1 1-24,4 2 1,-5 3-7,3 0 1,1 1 6,-1 3 77,2-3 0,1 4 158,0-1-154,0-3 0,0 5-89,0-3 1,-1-2-133,-3 3-99,3-3 22,-3-1 0,4 1-448,0 3-1145,0-3-135,0 3 1970,0-4 0,-5 0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57:16.769"/>
    </inkml:context>
    <inkml:brush xml:id="br0">
      <inkml:brushProperty name="width" value="0.08571" units="cm"/>
      <inkml:brushProperty name="height" value="0.08571" units="cm"/>
      <inkml:brushProperty name="color" value="#00A0D7"/>
    </inkml:brush>
  </inkml:definitions>
  <inkml:trace contextRef="#ctx0" brushRef="#br0">631 1682 7805,'-6'14'216,"4"-4"1,-4-2 100,0-2 1,4 0-1,-4-3 667,0 2-1184,4-1 104,-4-4-171,6-6 1,1 3 105,4-6 0,-2 1 0,5-3 354,-2 2 0,4-1 0,-4-2 0,0 1 0,2 2 0,-2-2 0,-1 1 1168,-7 6 1,-3 5-1,-5 13-1058,0 0 0,6 0 0,-6 2 0,1 1 44,1 2 0,-4 1 1,2-1-1,-1 4 61,2 3 1,-8 7 0,3 1 0,-2 2-43,1 3 0,2 3 0,1 3 0,1 2-119,0-2 0,-4 3 0,5-1 0,-1-2-44,2-1 1,-4 3 0,6-1 0,-3-1-53,1-1 0,4 3 0,-2-1 0,-1 0-173,0-3 0,5-1 1,-3 0-1,1-1-61,0-4 0,1 7 0,4-5 0,0 0-44,0 1 1,0 0 0,0 4 0,0 1 194,0 2 1,0 0-1,0-5 1,0 0 96,0 0 1,0 0-1,0 0 1,1-2 10,4-2 0,-4 1 0,6-5 0,-3 0-62,1 0 1,4 1-1,-2-4 1,-1 1-1,2 1 1,-1 0-1,4-1 1,0 1 0,0 0-1,-2 0 1,2-1-1,2 1 1,-1 1-1,-1 0 1,-2 1-1,2-4 1,2-2 0,2-1-1,2 0 1,2 0-1,-2 0 1,0 1-1,1-1 1,0 0-1,1 0 1,0 0 0,1 0-1,0 0 1,2 0-1,-2 0 1,2 0-1,-2 0 1,2-2 0,-2-1-1,2-3 1,0-2-1,1-3 1,-1-1-1,-3-2 1,-2 0 208,1 0 0,-2-2 0,3-1-323,-4-1 0,-1-7 0,0 1-1080,0-2 0,-4-2 1,-1 0-400,2 0 0,-3-2 0,-1-2-426,0-6 0,-3-2 1,-4-2-1,0 0 1905,0 0 0,7-6 0,0-2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57:23.572"/>
    </inkml:context>
    <inkml:brush xml:id="br0">
      <inkml:brushProperty name="width" value="0.08571" units="cm"/>
      <inkml:brushProperty name="height" value="0.08571" units="cm"/>
      <inkml:brushProperty name="color" value="#00A0D7"/>
    </inkml:brush>
  </inkml:definitions>
  <inkml:trace contextRef="#ctx0" brushRef="#br0">43 99 6136,'-9'0'1897,"1"2"-1068,2 2 1,-1-2-286,3 2 0,2 0-115,-3 0 1,4 4 0,1 6 28,0 0 0,0 5 0,0 1 0,1 3-116,4 7 0,-3 0 0,2 7 0,-2 2 2,-2 1 1,0 2-1,0 0 1,0 0-161,0 0 0,0-1 0,0-4 0,0-4-93,0-3 0,0-9 0,0-2-532,0-3-138,0-9 1,0-7 0,0-9 74,0-3 0,0-2 1,0 0-1,0 0-35,0 0 1,0-5-1,0 0 1,0 0 181,0-1 0,0 3 0,0-5 0,0 2-2,0 3 1,0-3 0,0-1-1,0 1 161,0 0 0,0-3 0,0 2 0,0 1 102,0 0 0,0 0 1,0 3-1,0-2 89,0 2 1,0 6-1,0 2 1,0-2 56,0-2 0,0-1 0,0 0 0,0 0 159,0 0 0,1 0 1,3 0 15,0 0 0,1 0 0,-4 0 1,3 0 491,0 0 1,1 0 49,-5 0 1,1 6 832,4 4-1329,-3 2 0,9 4 1,-5 1-1,0 3 33,0 2 0,4 6 0,-4 6 0,2 2 28,2 3 1,3 1-1,1 4 1,0 2-93,0 6 1,0-2 0,0 1-1,0 0-123,0-1 0,6 8 1,2-5-1,1-2-54,1-1 1,-2 1-1,2-4 1,-2-2 14,-2-1 1,4-9-1,-5-2 1,-4-3 238,-4-2 0,1 0-65,-2 0 1,-4-8-205,-1-6 0,-4-2 0,-1-9 1,0-3-24,0-3 1,0-6-1,0 3 1,0-2-81,0-3 0,-1-2 1,-2-1-1,-4-1-16,0-4 0,2 4 0,-4-4 0,-1 3 7,2 2 0,-4-4 0,4-1 0,-1 2-295,0 1 1,4 2 0,-3 0 0,0 0-255,0 0 0,5 0 0,-1 2 0,2 1-571,2 1 0,0 6 0,0-4 1184,0 2 0,-6-5 0,-2 3 0</inkml:trace>
  <inkml:trace contextRef="#ctx0" brushRef="#br0" timeOffset="945">898 477 12888,'9'0'1359,"0"0"0,1 0 0,4 0-1163,0 0 1,0-1 0,0-2 0,0-2-189,0 2 0,0 1 1,0 2-1,0 0-684,0 0 1,0-1 0,0-2-1,0-2 1,0 2 0,0 1 0,0 2-1,-2-1 1,-1-2 675,-2-2 0,-12 7 0,2 5 0</inkml:trace>
  <inkml:trace contextRef="#ctx0" brushRef="#br0" timeOffset="1055">898 631 7714,'-5'10'83,"0"-1"0,-4-4 0,3 4 1120,-2 2 1,5-3 822,-2 1-1499,4-6 1,2 4 0,4-7-118,4 0 1,4 0 0,1 0 0,0 0-203,0 0 0,0 0 0,1 0 1,2 0-1,4-2 0,-1-1 0,2-2 1,-2 1-1,2-1 0,-2-1 1,2-1-1,-1 1 0,3 1 0,-2 1-208,-4-1 0,4 0 0,0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57:26.434"/>
    </inkml:context>
    <inkml:brush xml:id="br0">
      <inkml:brushProperty name="width" value="0.08571" units="cm"/>
      <inkml:brushProperty name="height" value="0.08571" units="cm"/>
      <inkml:brushProperty name="color" value="#00A0D7"/>
    </inkml:brush>
  </inkml:definitions>
  <inkml:trace contextRef="#ctx0" brushRef="#br0">214 284 7682,'-10'0'444,"0"0"0,5 0 39,-5 0 1,-1 0-388,-4 0 0,7-1 1,3-5-1,3-4 1,2-4-1,0-1 1,0 0-1,2-2 1,1-2-1,4-3 1,1 0-1,4-2 1,1 2-1,2 0 0,-3 4 1,-3 0-1,3 4 1,2 3-1,1 2 1,0 4-1,0 7 1,1 8-1,-2 9 1,-2 7-1,-3 2 1,-2 5-1,1 2 1,-2 4-1,-2 2 0,-2 0 1,-2 2-1,0 0 1,0 3-1,-2 0 1,-4 0-1,-4 0 1,-4 0-1,-2-2 1,-3-1-1,-3-3 1,-2 1-1,-3-2 1,0-3-1,0-5 0,3-6 1,2-7-1,3-6 1,2-6-1,1-4 1,3-4-1,1-4 1,2-6-1,0-4 1,0-5-1,1 1 1,2 0-1,4-1-390,1 2 1,2 1 0,0-1 0,0-1 240,0 1 1,7 7 0,3 2 368,4-2 0,1 3 1,0 1-1,0 1 200,1 4 0,-1 1 1,0 2-1,1 2-68,-1 3 1,0-1 0,0 4 0,1 0-219,-1 1 0,0 3 0,1 6 0,-1 3-201,0-2 0,3-3 1,0-2-1,3-2-280,-3-2 1,0-7-1,-3 3 1,1-4-323,-1-2 0,0 0 0,0-2 0,1-4 1,-3-4-1,-1-3 0,-2-3 0,2 1 0,0-1 1,0 3-1,-4 1 0,-1 2 0,-2 0 1,0 0 572,0 0 0,7-8 0,-3-6 0</inkml:trace>
  <inkml:trace contextRef="#ctx0" brushRef="#br0" timeOffset="201">628 406 7089,'-8'-9'1079,"-2"5"1,2 4 0,0 4 0,-1 8-539,0 7 1,6 1 0,-2 5 0,4 3 9,1 7 0,0-1 0,0 4 1,0 0-143,0-4 0,6-2 1,4-2-1,4 1-143,1 1 1,1-9 0,-1-5 0,0-4-111,1-4 0,3-4 0,2 2 1,0-1-1,-2-4 0,2-3 0,-2-5 1,-1-3 4,3-1 0,-4-9 1,3 2-1,-2-2-223,-3-5 1,0 4-1,0-6 1,1-2-1,-3-2 1,-1-2-1,-3 0 1,-1 1-1,-1-1 1,-1 1-1,-2-1 1,-4 1-1,-5-1 1,-6 0 0,-4 1-1,-3-1 1,-4 3-1,-2 2 1,-4 6-1,0 1-35,-3-1 1,-5 4 0,0-1 0,3 7 58,1 4 1,1 0 0,1 8 0,0 3-479,5 6 0,-2 7 0,6 4 0,5 2-398,4 3 0,5 1 1,7-3-1,0-5-106,0-3 1,11-2 0,6-1 0,1-2-1309,4-2 2328,2-7 0,6 11 0,1-6 0</inkml:trace>
  <inkml:trace contextRef="#ctx0" brushRef="#br0" timeOffset="635">1209 9 15224,'15'0'0,"0"0"0,-1 1 0,-4 4 0,-4 5 0,-5 4 0,-2 4 0,-5 0 0,-3 4 0,0 2 0,-2 3 0,0 2 0,-3 4 0,1 0 0,0 2 0,3 1 0,0 0 0,1 0 0,2-2 0,2-3 0,1-4 0,0-4 0,2 0 0,2-4 0,2-3 0,2-1 1045,0 1 1,8-8 0,0-2 0,5-5-1266,3-1 0,6 0 0,-4 0 1,0 0-2,1 0 0,2 0 0,-3 0 0,0 0-308,1 0 0,2 0 0,-4 0 0,-3 0-1070,-2 0 1,0-1 163,-1-5 0,0 3 1435,1-7 0,-8-1 0,-1-4 0</inkml:trace>
  <inkml:trace contextRef="#ctx0" brushRef="#br0" timeOffset="886">1468 299 7805,'-15'0'1714,"5"0"-941,1 0 1,3 2 0,-3 3 0,3 7-224,2 6 0,2 6 0,4 10 0,2 5 251,1 7 0,5 3 0,-3-1 0,-1 2-347,2 1 1,2-2-1,-4-9 1,1-6-796,0-6 1,0-1-1,-4-6-216,3-3 1,0-3-1107,0-5 1,-3-2 0,7-10-2206,2-4 3868,-6-1 0,9-16 0,-8 0 0</inkml:trace>
  <inkml:trace contextRef="#ctx0" brushRef="#br0" timeOffset="1842">1852 376 7662,'0'-16'287,"0"6"1,0 1 212,0-3 0,-6 3 0,1-2 0,0 0 68,-2-3 0,3-1 1,-5-2-228,-3-4 1,0 4-1,2-3 1,3 3-61,0 2 0,6-1 0,-5 1 0,5 0-56,1-1 0,0 7 0,0-2 1,1 1-6,5 1 0,2-3 0,8 6 0,-1-1-68,0 0 0,0 2 1,1 5-1,0 0 9,5 0 0,-3 1 0,6 5 1,-2 4-55,-3 4 1,-2 1 0,-1 0 0,-1 0-108,0 1 0,-6 4 1,-5 2-1,-2 0-68,-2 0 0,0 5 1,-2-3-1,-1 1 30,-3 2 1,-4-2 0,-1 5 0,-2 1-79,-3-1 1,1 1 0,-3 0-1,0-1-45,-3 1 0,2-1 1,3 0-1,1-3 90,0-2 1,4-4 0,2 4 0,1 0 97,0-1 1,4-2-1,-1-5 1,5 2 10,5 2 0,-1-1 0,5-4 1,3-3 90,3-3 0,0 2 0,0-6 0,2 2-137,3-2 1,-3 0-1,6-6 1,-4 0-47,2 0 0,1 0 0,-4 0 0,3-2-13,-2-4 1,-2 3 0,-1-6 0,-1 2 48,0-2 0,-2 3 0,-1-2 0,-3 0-28,-3-1 1,1-1 0,-3-5-24,1 0 1,0 0 0,-5-1-1,0 0 10,0 1 0,-6-5 0,-3-1 0,-1 1 38,-1-2 1,-4-2 0,-7-5-1,-2 2-11,-3 2 1,-2-1 0,-1-5 0,-1 1-289,1-1 1,0 7-1,3 4 1,2 3-873,-3 2 1,7 1 1191,0 4 0,5-4 0,0 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3:34:01.538"/>
    </inkml:context>
    <inkml:brush xml:id="br0">
      <inkml:brushProperty name="width" value="0.08571" units="cm"/>
      <inkml:brushProperty name="height" value="0.08571" units="cm"/>
      <inkml:brushProperty name="color" value="#58607A"/>
    </inkml:brush>
  </inkml:definitions>
  <inkml:trace contextRef="#ctx0" brushRef="#br0">0 664 7154,'0'10'1804,"0"6"-1397,0-5 1,2-1 0,2 2-179,2 1 1,0-3-1,-6 2 1,2 1-13,4 3 1,-4 1 0,5 2-1,1 3 15,4 1 0,-3 8 1,3-2-1,2 4-5,1 2 1,3 0-1,-1 0 1,1 0 31,-1 0 0,6-2 1,1-2-1,-3-4-37,-2-2 0,1 1 0,1-7 0,2 0-41,-1-3 0,3-4 0,-2 1 0,1-3 1,1-2 1,-4-1-1,6-3 1,-1 2 0,-5-2 0,4 4 0,0-2 1,1-3 41,-1-1 0,4 4 0,-4 0 0,2-2 101,4-2 1,-3-2 0,1 0-1,2 0-103,2 0 1,2-8 0,0-2 0,-1-1-51,1-1 1,-2 2 0,-2-3-1,-1 1-85,1-1 1,2-3-1,0 0 1,-2 3 55,-2 1 0,-6 1 0,4-7 1,0 3 38,0 3 0,-5-4 1,3 5-1,-2-5 15,1-1 0,1-1 0,-4 1 0,2 1-82,-1 5 0,-3-5 0,1 5 1,1-5 2,2-1 0,1 1 0,-7 2 1,0 3-70,1-3 1,-1 5 0,1-3 0,-1-2 18,1-1 0,1 3 0,1 1 0,-1-3-34,-3-2 0,-3-1 0,5-1 0,-1 1-15,1 0 0,-1-1 0,0 3 0,-1 1 87,-4 2 1,3 1 0,-3-5 30,3 5 0,3-5-137,-1 4 0,-1 3 1,-3-1-68,-1 2 0,-6-3 1,5 3 22,3-2 0,-6 4 0,0-3 1,-3-1 25,1 0 1,6 4 0,-4-3 16,1 1 1,-3-4 0,4 4-5,-2-1 0,3 3-28,-5-6 0,6 6-110,-6-5 0,7-1-114,-1-5 1,-3 5 91,3 0 1,-6 3 0,4-5 8,-3 3 1,5 5 104,-6-6 1,2 8-14,-3-2 1,-3 2-24,4-1 1,-2 3-105,2-4 54,-4 4 192,6 2 48,-8 0-119,0 0-97,-8 0 0,6 2 52,-4 4 1,-2-2 42,2 7 0,-1-7 1,3 4 39,-2 0 1,-2-1 0,4 7-1,-1-2 0,-7-7 0,4 5 0,0 0-6,1 0 0,-1-5 1,2 7-76,-6 2 0,3-1 0,-1 1 0,0-3-53,1 3 1,3-4 0,-6 1 0,0 3 41,3 1 1,-5 3-1,6-3 1,-1-1-6,-5-2 0,4-3 1,1 5-1,-1-4 27,0-3 1,5 7 84,-7-2 1,6-5-1,-4 1-99,3 0-179,1-6 82,6 6 1,0-16 154,0-4 0,0 3 0,0-3 145,0-2 1,0-1-1,0-3-63,0 1 1,0-1-1,2 1-68,4-1 0,-5 1 0,5 0 0,-4-1-46,-2 1 0,0-3 0,0-1 0,0-2-27,0 1 1,0 1-1,0 0 1,0-3-9,0 3 0,0-4 0,0 1 1,-2 3 101,-4 2 1,5 1 0,-5 1 33,4-1 0,-4 1 0,0-1-21,2 1 1,-4 5 0,3 1-68,1-3 1,0 0 0,0 1 23,-2 1 1,0 6-1,4-3 90,-3 1-56,3-6 0,-6 10 1,6-5-51,-4 1-31,4 2 157,-6 6 97,8 0 735,0 0-704,0 8 0,2-6 0,2 6-65,2-1 1,8-5-1,-5 6-37,1 0 0,6-6 0,-7 6 0,3-3 16,0 1 1,-1 2 0,7-4-25,-1 2 1,1-1-1,-3-3 1,-1 2 100,-3 2 0,1 0 0,5-4 0,1 2-67,-1 2 0,1-1 0,-1-5 0,1 0-46,-1 0 1,1 2-1,-1 2 1,1 2-79,-1-2 0,1-2 1,-1-2-1,1 0-98,-1 0 0,0 0 0,1 0-32,-1 0 1,1 0 0,-1 0 85,1 0 1,-1 0 0,1 0 46,-1 0 1,-5 0-1,-1 0-67,3 0 0,2 0-12,1 0 0,0 0-13,1 0 1,-6 0 9,-1 0 1,-5 0 71,6 0-38,-8 0 0,3 2-75,-7 4-74,0-4 129,0 5 1,0-5-27,0 4-136,0-4-30,0 6 1,2-6-266,4 4 367,-4-5-36,6 7 94,-8-8 1,0 2-180,0 4 126,0-4 0,2 6 76,4-8 44,-5 0 136,7 0 311,-8 0-12,0 7-378,0-5 0,0 14 1,-2-6-140,-4-1 1,3 1 0,-7-4 0,0 4-143,1-1 1,-3 7 0,-4-5 0,3 5 81,1 1 0,0 1 0,-7-1 0,-2 1 57,-3-1 0,1 7 0,6-1 1,-1-2 81,1-1 1,-1 3 0,1 0 0,-1-1 129,1-3 0,1-2 0,3 1-243,1-1 0,2 1-83,-1-1 0,-3 1 105,8-1 1,-1-7 0,3-2 5,-2-1 1,-2-3 66,2 8 0,2-2 1,-5 3-23,1-1 0,2-6 1,4 3-175,-4-1-74,4 6 151,-5-12 1,5 7-23,-4-3 134,4-4 0,-6 8-187,8-4 59,0-4-99,0 5 224,0-7 46,-8 0-3,7 0-103,-7 0 0,6-2-26,-4-3 1,4 1 0,-6-8 20,1-2 0,5 5 0,-4-3 0,2-1 40,-2-3 0,4 4 1,-6 1-1,3-3 7,-1-1 1,-2-3 0,4 1 0,-2-1-41,2 1 0,-3-1 1,-1 1-1,0-1 1,0 1 0,1-6 1,1-1-1,-4 3 6,0 2 0,1-1 0,5-1 0,-4-2-19,-2 1 0,6-3 0,-3 2 94,-1 1 1,6 3-1,-6 1 140,0 1 1,5 2-258,-9 3 60,8-4 1,-6 9-1,6-7-63,-1 2 0,-1 7 111,6-7 0,-2 2 114,-4-1 25,4-5 1,-8 8-182,5-3-8,3 3 21,-6 0 30,8 6 1,0-6-27,0 8 0,0-2-4,0-3 0,2 3 34,4-4 1,-4 2 102,3-2 222,-3 4 381,6-6-620,-6 8 0,8 2 1,-6 4-4,1 6 1,7 3 0,-4 3 18,2-1 1,-5 1 0,5 1 0,0 3 55,0 1 0,-5 2 0,5-4 1,0 5 49,-1 1 0,1-4 0,4 4 0,-3 0-68,3 1 0,-4-7 1,1 4-1,1-2-27,-2 1 1,5-1 0,-5-6 0,2 1-33,-1-1 0,-5 5 0,4-3 0,-3-3-30,-3-1 1,4 1-1,-2 1-38,-2 1 1,0-3-1,0-1-104,1-3 0,1-5 126,-6 6 1,6-6-128,0 5 1,0-5 132,-6 6-67,7-1 1,-5 1 58,4 0 72,4-8 1,-8 5-54,4-3 1,-2-4-262,1 4 127,-3 4 126,6-8 0,-8 7-47,0-3-183,0-4-300,0 6 272,0-8 57,0 0 0,0-8 7,0-4 0,0-3 0,0-3-73,0 1 1,-8-1-1,-1 1 42,-1-1 1,-4 1 0,7 0 0,-3-1-43,-4 1 1,5-3 0,-3-1-1,0-2 14,3 1 1,-7-3 0,6 0 0,-1 0 57,-1-1 1,2-3 0,-3 6-1,1 0 123,-1-3 1,3 7-1,0-4 1,0 3-35,1 3 0,-3-1 0,-3 1 1,1-1 54,2 1 0,7 0 1,-7 1-1,0 2-4,3 3 0,-5 5 1,6-4-1,0 1 8,1-1 1,-5 4 0,4-4 2,-1 3 1,3-1-43,-6 2 0,8 2 15,-2-8 0,4 7 79,2-7 156,0 8 165,0-4-36,0 8 0,2 0-179,4 0 0,-2 0 0,8 0 13,1 0 0,-3 0 0,2 0 38,1 0 1,-3 0 0,2 0-1,1 0 0,-3 0 0,2 2 0,1 2 101,3 2 0,-5 0 0,1-4-113,1 4 0,3-3 0,1 7 0,1-2-8,-1-4 0,-5 4 1,0-3-1,1-1-4,3-2 1,1 4 0,1 0-88,-1-2 1,1 0 0,-1 0 4,1 1 0,-1 1 0,1-4 0,-1 2-6,0 2 1,-5 0-1,-2-4 1,-1 1 38,1 3 1,2 0 0,5-6-73,1 0 0,-7 0 0,1 0-58,2 0 0,-5 0 0,3 0-127,2 0 0,-5 0-128,3 0 0,-6 0 81,5 0 1,-7-2-150,2-4-62,4 4 96,-8-5 265,5 7-26,-7 0-54,0 0 93,-7 0 1,3 2-1,-6 3 19,2 7 0,-3-2 1,3 1-12,-2 3 0,4 1 1,-5 3-1,-1-1-60,2 1 1,-5-1-1,5 1 1,-1-1 16,-1 1 0,2-1 0,-3 3 0,1 1 32,-2 2 0,5 2 1,-3-3-1,0 1-21,3-2 0,-7-1 1,7-3-1,-1 1 1,4-1 1,-2 1-89,2-1 1,-5-5-35,5-1-20,0-7 0,6 2-406,0-12 428,0 4 1,6-13 96,0 3 0,0 3 0,-4-3-25,3-2 0,-3-1 0,6-1 0,-2 3-31,0 1 1,5 0 0,-5-5 0,0-1 45,2 1 1,-4 5 0,5 1 0,1-3 72,0-1 1,-4-3 0,3 1 0,1-1-68,0 1 1,-5-1 0,5 1 0,0-1-28,0 1 0,-5-1 1,5 1-1,0-1-22,0 1 1,-1 0 0,5-1 0,-5 1 81,-1-1 1,0 7 424,-2-1-225,-4 8 0,6-2 0,-10 12 1,-2 6 15,-2 3 1,-2 1 0,2-1-1,-3 1-24,-1 3 0,-6 2 0,5-3 0,-5 1-36,-1 5 0,1-3 1,3 6-1,1 0-31,-2 0 0,-1-3 0,-3 3 1,1 0-28,0 0 0,-1-3 0,3 3 0,1-2-39,2-4 0,6-1 0,-3-3-473,1 1-215,-6-9 409,12-1 0,-5-16 1,9-3-1,2-5 64,1-1 1,3-1 0,-4 1 0,2-1 134,-2 1 1,0-1 0,-1 1 0,3-1 54,-2 1 1,0 0-1,0-1 1,2 1-16,-2-1 0,-2 1 1,-2-1-1,0 1-7,0-1 1,0 1 0,0-1 0,0 1 74,0-1 0,0 7 0,0-1 231,0-1-183,0 5 1,-2 0 0,-2 10 0,-4 4 3,-2 5 0,4 11 0,-5 1 0,-1 0-96,2 3 1,1-1 0,5 6 0,-4-4 81,-2-2 0,7 4 1,-3-5-1,2-3-55,-2-2 1,4-7-1,-4 0-421,4 1 179,2-5 1,0-2 133,0-12 0,0-4 0,0-7 0,0-3-33,0-3 1,0 4-1,0-6 1,0 1 38,0 1-1,0-2 1,0 3 0,0-1 70,0 2 1,0 1 0,0 3 0,-2-1 38,-3 1 1,3 5 0,-6 3 0,2-1-4,0 0 0,-2 4-128,3-5 1,1 1-109,-8-2 231,8 5 252,-11 7-270,13 7 1,-6 3 67,8 8 1,0-7 0,0 1 36,0 1 0,6 3 1,0 1-1,-1 1 12,3-1 0,-6 1 0,4 1 1,-2 3-126,2 1 1,-2 0-1,5-5-4,-1-1 1,-2 1-177,-6-1 0,2-1 12,4-5 0,-4-5 0,3-12 48,-3-5 1,-4-5-1,-1-1 1,-3-3 30,2-3 0,-6 1 0,0-5 0,-1 0 52,-1 0 1,2 4-1,-3-4 1,1 1 45,-1 5 1,-1 0 0,0-1 0,3-1-50,-3 2 0,-1 1 0,-3 3 157,1-1 0,5 9 108,0 3-77,9 4-18,-5 2 0,10 8 33,4 3 0,1-1 0,7 2-81,-2 1 0,-1-3 0,7 0-56,-1-3 0,-5-1 1,-1-6-1,1 2 1,-2 4 0,5-4 1,-3 4-1,3-4 14,3-2 1,-1 0-1,1 0-72,-1 0 0,1 0 0,-1 0 0,1 0 21,-1 0 1,-5 0-1,-1 0 1,3 0-36,2 0 0,-5-6 0,1 0-2,1 2 0,-3 2-31,2 2-59,-8 0 306,3-8 53,-7 6 1,-2-5-157,-3 7 1,-5 0-52,-7 0 0,5 2 0,0 2-84,-1 1 0,3 7 0,0-4 0,1 0 7,-1-1 1,4 7 0,-4-2 2,3 3 1,-1 1-1,4-3 1,-2-1-36,2 1 0,2-3 1,2 2-170,0 1 0,0-3 6,0 2 1,2-8 214,4 1 1,-2-3-14,8-2 1,-1 0 0,5-2-1,-3-2-46,-1-1 1,-6-7 0,5 4 53,3-1 0,2-3 0,1-4 31,0 5 1,-7 1 0,-2 6 0,-2-4 202,0-1 0,5 3-12,-5-6 0,6 6 368,-7-5-95,1 7-356,-6-4 0,0 10-89,0 4 0,-7 4 0,-3 7-21,0 0 1,-5 1 0,5-1 0,-2 1-43,1-1 1,5 3 0,-6 1-120,-1 2 0,-1 1 0,0-7-71,3 1 0,5-3 1,-4-1-83,2-3 1,3-5-481,5 6 561,0-8 1,2-2 0,1-10 0,5-2 51,2-3 0,0-3 1,3-1-1,-1-1 128,1 1 0,-3-1 0,0 1 1,0-1 33,-1 1 1,-3 1 0,4 3 0,-1 1 172,1-2 0,-4 5 0,4-3-6,-3-1 0,5 3 0,-4-2-129,2-1 1,-5 3-58,7-2 0,-6 6-63,6-5 0,-7 7-43,7-2 107,-8 4 77,11 2-39,-13 0 0,8 0 117,-4 0-110,-4 0-144,6 0-227,-8 0 34,0 0 80,7 0 176,-5 0-102,6 0 164,-8 0 1,6-2 263,0-4 449,-1 4-407,-5-5 0,0 9-184,0 3 0,0-1 1,-1 8-111,-5 2 0,2 1 0,-6 3 0,0-1-69,1 0 0,-1 1 1,-4-1-1,3 1-2,-3-1 0,5 3 0,-3 1 1,0 2 60,3-1 0,-7 3 1,6-2-1,-1-1 13,-1-3 1,2 0 0,-3 3 0,1 1 36,-2-2 1,5-7 0,-1-2 0,0 1 37,1 3 0,3-5-48,-6 1-59,8 0-77,-3-3 95,7-1 18,0-8-1183,0 0 1121,7-8 0,-5 4 0,6-5 0,-2-1-54,0 0 1,5 5-1,-5-7 1,0-2-46,2-1 0,-4 3 1,5 0-1,1-1-31,0-3 1,-4-1 0,5-2 0,1-3 55,-2-1 0,5 0 0,-5 5 0,1 1 60,1-1 0,-6 1 0,4-1 1,-1 3 32,1 3 1,-6-3 0,4 3-81,-1-4 1,1-1 0,6-1-94,-3 1 0,-5 0 37,6-1 0,-6 3 68,5 3 163,-7-4-133,4 14-26,-8-5 117,8 7 4,-6 0 1,5-2-5,-7-4-30,0 4 1,2-6-118,4 8-232,-4 0 95,6 0 266,-8 0 314,0 0 429,8 0 164,-6 0-643,5 0 1,-7 8 0,-2 2-37,-3-1 0,3 7 0,-6-6 0,2 1-88,0 1 1,-2 0-1,5 5 1,-3 0-83,2 1 1,-4-1-1,2 1 1,0-1-38,-1 1 1,3-1 0,-6 1-1,0 1 14,1 4 1,5-3-1,-4 3 1,2-3-32,0-3 0,-1 0 0,3 1-48,-2-1 1,-6 1-1,7-1 25,1 1 1,-4-7-1,0 1-13,-2 2 1,7-5-12,-3 3 0,-2-6-2,2 5 49,-7 1 0,5 6 69,-4-1 1,-1-5-65,7-1 1,-2-7-1,4 4 33,-2 0 1,0-4 36,6 7 1,-2-7 81,-3 2-107,3-4-56,-6-2-19,8 0-669,0 0 532,8 0 0,-4-2 48,7-4 1,-7 2-1,4-5-6,0 1 1,-4-6-1,5 3-47,-1-5 1,6-1 0,-5-1 15,1 1 0,4-1 0,-7 1 0,1-3 27,0-3 1,5 4-1,-1-5 39,4 5 0,-5 1 0,-1 1 0,0 0 11,-1-1 0,-3 6 0,4 1 0,0-3-6,-1-1 1,-3-3-1,4 1 23,-2-1 1,3 7 0,-5-1-6,-2-2 1,4 5 37,-2-3 1,1 8-141,-1-2 87,-4-3 1,6 5-10,-8-8 1,0 6 55,0-5 1,2 7 23,4-2 1,-5 2 143,5-2-210,-4 4 1,-2-7 0,2 5-295,4-2 317,-4 0 1,6 4 49,-8-4-18,0 4-35,0-5 25,0 7 735,0 0-331,0 7 1,-2 3-70,-4 8 1,2-1-1,-6 0-235,3 1 0,-5-1 0,4-1 0,0-2-85,1-3 0,-5 1 0,4 5 0,-1 1-83,-5-1 1,4 1 0,-1 1 0,-3 2 6,-1 3 1,3-1 0,0-6 0,1 1 70,1-1 1,-6 5 0,5-3-1,-3-3 110,3-1 0,-5 1 1,6 1 26,1 1 0,-5-7 0,6 1 4,-1 2 1,5-5-1,-4 1 1,2 0 67,0-1 0,-2-3-145,3 6 0,1-3 1,-6 5-97,2-2 0,1-8 63,1 1-35,4 5 1,-8-8 91,4 4-13,4-4 1,-5 0-66,7 4-99,0-4 0,-6 3 31,0-10 1,0 1 3,6-8 1,-6 0-6,0-5 1,-1-1 0,3 1 12,-2-1 1,-6 1 0,5 0 43,-3-1 1,4 3 0,-4 1 0,1 2-3,-1-1 0,4-3 0,-5-1 31,-3-1 1,0 1 0,1 1 0,3 3-19,2 1 0,-5 0 0,3-5 5,0 0 0,-3 5 0,5 2 0,0 0-39,0 1 0,1-1 0,3-4 0,-4 3-34,-2-3 1,6 5-1,-3-1 1,1 0-2,0 0 0,-6 5 1,5-5-15,-3 2 1,4-3-1,-4 3-155,3-2 1,-7-2-21,2-5 1,5-1 0,-1 1 40,0 0 1,6-1 0,-4 1 104,4-1 0,2 1 211,0-1 1,-2 7 74,-3-1 1,3 6-52,-4-6-235,4 9 0,2-13 1,-2 6-17,-4 1 0,4-1 1,-4 4 9,5-5 0,1 1 166,0-2 0,-2 8 321,-4-2-324,4-3 1,-8 7-1,6-6-71,-2 0 47,1 6 1,5-7 366,0 3 81,-8 4-273,6-6-132,-6 8-178,8 0 116,0 0-69,0 8-12,0-6-34,0 6 2,0-8 312,0 0-306,8 0 264,-6 0 381,6 0-321,-8 0 0,0 2 0,2 1 1,1 5 13,3 2 0,8 2 0,-4 5-175,-1 0 0,7 1 1,-7-1-1,3 3 40,0 3 1,-3-4 0,5 5 0,-2-3 31,1 2 1,-3-3-1,0 3 1,-1-2-64,1 3 0,-4-5 0,4 4 0,-1-5-25,1-6 0,-6 3 0,4-3-40,-1 3 1,1 3 147,4-1 0,1 1 111,-7-1 0,6 1-194,-6-1 1,1-5-129,-1-1 0,-2-1 1,6 4 6,-2-3 1,-1-7-1,-3 4-25,2 0 1,0-5 108,-6 9 0,2-6 0,2 6 13,2 1 1,-1-3 0,-3 0 0,2-1 1,2 1 1,0-4 0,-4 5-35,4 3 1,-5-4 0,7-1 11,0-1 0,-6 6-20,4-3 1,-2-3-712,1-2 195,-3-4 332,6-2 0,-8-8 47,0-3 0,0-5 1,-2-1 13,-4-1 1,4 1-1,-5-1 1,1 1-13,0-1 1,-6-1-1,5-3 1,-3-1-24,-4 2 0,5-4 0,-3 1 1,-2 1 69,-1-2 1,-3 0-1,1-6 1,0 3 12,-1 3 1,1-4 0,-1 4 0,1 0 25,-1-1 0,5 1 1,-1 4-1,-1-2 22,1 1 1,2 3 0,-1 1-1,1 1 36,-2-1 0,5 7 0,-3-1 44,-1-1 0,3 5 0,0 0-10,2 0 0,1 6-37,1-4 1,4-3-80,-4-3 0,2 2 0,0-1 7,-2-3 1,1-1 267,5-3 0,-2 9 157,-4 3 285,4 4-443,-6 2-150,8 0 512,0 0-278,8 8 1,-4-5 99,7 9 0,-5-6-7,6 5 0,0-5-63,5 6 0,1-6-134,-1 5 1,0-7-1,1 4-67,-1 0 0,-5-6 0,-2 6 0,-1-3 55,1 1 0,-4 2 0,6-4-40,1 2 0,1 1 1,-1-3-1,-1 2 121,2-2 1,1-2 0,3-2-8,-1 0 0,0 0 0,1 0-70,-1 0 0,-5 0 0,0 0-25,1 0 1,3 0 18,1 0 1,1 6-210,-1 0 1,1 1-37,-1-1 0,-5-4 150,-1 4 1,1-4 2,6-2 0,-7 0 1,1 0-28,1 0 1,-5 2 0,0 2 7,0 1 1,-4 1-78,7-6 1,1 0 44,5 0 1,-5 6 59,0 0 0,-7 0-60,7-6 1,0 0-37,5 0 1,-5 0 22,-1 0 0,-5 0 41,6 0 0,-6 0 74,5 0 0,1 0-45,5 0 1,-5 0 3,0 0 0,-6 0-98,5 0 0,-5 0 24,6 0 1,-6 0-23,5 0 1,-5 0 1,6 0 1,-7 0 4,7 0-8,-8 0 0,6 0-36,-5 0-241,-3 0 170,6 0-43,-8 0-2290,0 0 2343,8 0-107,-6 0 179,6 0 228,-8 0 1,0 2-103,0 4 0,0-3-19,0 9 0,0-6 0,0 6-109,0 1 0,-2-3 0,-2 1 0,-4 3-90,-2 2 1,5 1 0,-7 0 0,0 1-53,3-1 1,-7 1-1,6-1 1,-1 1 146,-1-1 1,2 1 0,-3-1-1,1 1 17,-1-1 0,3 1 0,-2-1 138,-1 1 1,5-7-1,0 1-54,0 1 0,4 1 0,-5 0-42,1-3 0,0-5-56,2 6 0,4-7 0,-5 5-76,-1-2 1,4 6 70,-8-3 1,7 5-1,-5 1 23,2 1 1,-4-7-1,5 1 11,-3 2 0,4-5 0,-4 3 11,3 1 0,-5 3 0,4 1 132,-1 1 0,5-1 0,-4 1 61,0-1 0,6-5 1,-5-2 119,-1-3-154,6 7-406,-6-12 89,8 6 55,0-8-390,0 0 417,8 0 537,-6-8-84,6 6-153,-8-6-727,0 8-920,0 0 0,7-8 0,3-1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57:34.021"/>
    </inkml:context>
    <inkml:brush xml:id="br0">
      <inkml:brushProperty name="width" value="0.08571" units="cm"/>
      <inkml:brushProperty name="height" value="0.08571" units="cm"/>
      <inkml:brushProperty name="color" value="#00A0D7"/>
    </inkml:brush>
  </inkml:definitions>
  <inkml:trace contextRef="#ctx0" brushRef="#br0">98 41 7653,'-4'-10'-407,"-1"1"1,-1 4 2630,1-4-1847,4 6 1,-6-2-1,7 10 1,0 4-97,0 4 0,0 2 0,0 4 0,0 4-43,0 4 0,0 6 0,2 1 1,1 3-34,2 7 1,-1-2 0,-4 6 0,0 0-69,0 4 1,0 1 0,0-2 0,0-4-143,0-4 0,0-2 1,0-2-1,0-5-225,0-5 0,0 1-21,0-11 145,0-1 1,0-11 79,0-7 1,0-7 0,-1-7 7,-4 0 0,4 0 1,-4 0-1,3-1 5,2-4 0,0 4 1,0-6-1,0 3 5,0-1 1,0 0 0,0 5 0,0-1 84,0-4 1,0 3 0,2-2 113,3 2 0,-2 2 1,4 0-1,1 2-43,0 2 1,-3 3-1,4 3 1,2 0-61,1 1 0,2 1 1,0 2-1,0 0-47,0 0 1,0 6-1,2 4 1,1 2-40,2 2 0,0 0 0,-5 2 0,0 1 39,0 2 1,0 4-1,-2-3 1,-1 0 69,-2 1 0,-6 2 0,4-3 1,-3 2 33,1 3 0,0-3 1,-5 1-1,0 0-41,0-1 0,-5 3 0,-1-6 0,-2-2 104,-3-1 0,3-2 1,-1 0-1,-2 0-15,-1 0 0,-2-2 1,0-1-1,0-3-53,-1-2 1,-3 3 0,-1-4 0,2-2-179,1-1 1,-2-2 0,-2-2 0,-1-3-334,1-4 1,1-3-1,5-2 1,0 0-360,0 0 1,0 0 0,2 0 0,1 1-754,2 4 0,6-4-2152,-2 4 3635,3 3 0,9-7 0,0 5 0</inkml:trace>
  <inkml:trace contextRef="#ctx0" brushRef="#br0" timeOffset="966">477 559 7651,'7'-1'-1293,"-2"-4"2463,3 3-664,-7-4 0,7 6-26,-3 0-731,-4 0 210,6 0 396,-7 0 660,0 0-737,0 6 0,0 2 0,-2 5 1,-1-2-96,-2-2 0,1 0 0,4 5 1,0 0-65,0 0 0,0 5 1,0 1-1,0 2-105,0 3 0,0 1 0,0 2 0,0-1 0,1-2 0,2-2 0,2 0 1,0-1-1,-1-3 0,1-4 0,0 0 0,-1-1 0,1-4 0,-2-5 1,-1-10-1,-2-5 0,0-4 0,0-1 0,0 1 0,0 0-14,0 0 0,0 0 0,0 0 0</inkml:trace>
  <inkml:trace contextRef="#ctx0" brushRef="#br0" timeOffset="1502">785 111 7651,'-9'-13'270,"1"2"234,2 2 0,1 4 120,5-4 0,-2 6-293,-2-2 0,2 5 0,-3 7-65,4 7 1,1 1 0,0 8-1,0 4 28,0 4 0,0 0 1,0 5-1,0 0 22,0 0 1,1 1 0,3 5 0,0 0-359,-1 0 0,-1 0 0,-2 0 0,0 0 0,0 0 0,1 0 0,3-1 0,0-4 0,1-4 0,0-4 0,1-1 0,0-1 0,2-4 0,-2-4 1,2-4-1,0 0 0,3-3 0,1-3 0,2-4 0,0-3 0,-2-4 0,-2-3 0,-4-2 0,-1-3 0,-1 1 0,-1-2 0,-1-2 0,-2-1 0,0 0 42,0 0 0,0 0 0,0 0 0</inkml:trace>
  <inkml:trace contextRef="#ctx0" brushRef="#br0" timeOffset="2385">701 475 7052,'-9'0'-1079,"1"-1"1147,1-4 264,3 3 1,2-4 206,-2 6 0,4 0 0,-2-1 0,7-3 0,2 0 640,4 1 0,-3 1 1,2 2-881,0 0 1,3 0 0,1 0 0,0 0 37,0 0 1,0 0 0,1 0-136,4 0 0,-8-1 0,3-3 0,0 0-41,3 1 1,-1 1 0,2 2-134,-2 0 1,-2 0-1,0 0-712,0 0 0,0 0 1,0 0-1,0 0 0,0 0 1,-3 0 683,-6 0 0,-1 0 0,-10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9:57:50.320"/>
    </inkml:context>
    <inkml:brush xml:id="br0">
      <inkml:brushProperty name="width" value="0.08571" units="cm"/>
      <inkml:brushProperty name="height" value="0.08571" units="cm"/>
      <inkml:brushProperty name="color" value="#00A0D7"/>
    </inkml:brush>
  </inkml:definitions>
  <inkml:trace contextRef="#ctx0" brushRef="#br0">225 1 7937,'-14'6'364,"0"4"0,0-4 67,0-2 0,5 3-37,-1-3 0,6 6 1,-4-4-49,2 2 1,1-4-137,5 6-393,0-1 1,6-1-61,3-4 0,-1-2 0,0-4 0,0-1 32,0-1 1,-4-6 0,4 4 257,-2-2 0,4 4 586,-6-6 0,6 6 522,-6-6 1,-1 9-548,-7 1 1,1 4 0,-7 9-1,-1-1-77,-1 4 0,-2 3 1,0-1-1,0 7-60,0 6 1,0 5 0,0 6 0,0 2-59,0 2 0,0 1 1,0 8-1,1 2-107,4 1 0,-2-1 1,6 0-1,2-1-61,2 0 0,1-2 1,1-3-1,2-2-92,2-1 1,1-8 0,-2 4 0,2-2-97,2-3 1,-4-6 0,4-2-1,0-5-248,0-2 0,-4-7 0,4 1 1,0-4-303,0-4 0,-4-4 1,6-6-718,0 0 1,-2-2 0,0-2 0,0-6-726,0-2 1,-4-10 1934,6-6 0,-1-6 0,5-8 0</inkml:trace>
  <inkml:trace contextRef="#ctx0" brushRef="#br0" timeOffset="939">561 645 8482,'-8'-6'696,"2"3"0,6-6-465,0-2 1,0-6 0,0-2 0,2 0 33,2-1 1,0 5-1,5-4 1,2 3 46,1 2 1,2 0 0,0 2-1,0 3 154,0 4 0,0 3 0,0 4-268,0 3 0,0 4 1,-1 10-1,-4 4-112,-4 3 0,-2 4 0,0 3 1,2 2-159,-2 1 1,-2 5-1,-2-5 1,-4 2-105,-4 5 1,-4-9 0,-1 8 0,0-3 131,0-3 0,-1 2 1,-2-5-1,-4-3 68,0-5 0,4-2 0,-4-7 1,3-4-103,-1 0 0,-1-5 1,3-4-173,-2-6 0,0-7 0,7-7 0,1-3-25,1-2 0,7-1 1,-1-5-1,2 1 186,2 4 0,5 3 0,1 7 0,2 2 277,3 2 1,1 6 0,2-2 0,0 4 533,0 1 1,0 0 0,0 0 0,0 0-684,0 0 1,5 6-1,0 2 1,-1 1-1,3 0 1,0 2 0,3 0-1,-3 0 1,1-2-1,-1 2 1,0 0-1,0 0 1,0-3 0,0 0-1,-1-2 1,-3 0-1,-1-3 1,-1-1-1,2-2 1,2 0-40,-2 0 0,-1-13 0,-2-2 0</inkml:trace>
  <inkml:trace contextRef="#ctx0" brushRef="#br0" timeOffset="1070">1108 351 7829,'-10'-8'1957,"1"4"-1810,6 2 1,3 2-1,9 0 1,4 0 0,1 0-1,0 0 1,1 0 0,2 0-1,2 0 1,-2 0 0,-1 0-1,-2 0 1,0 0 0,0 0-1,0 0 1,0 0 0,0 0-1,0 0-147,0 0 0,0 0 0,0 0 0</inkml:trace>
  <inkml:trace contextRef="#ctx0" brushRef="#br0" timeOffset="1530">1150 365 7829,'-14'14'101,"4"-4"0,3-1 1,-1 0 572,0-1 1,3 5 0,-2-4-1,0 3-79,4 2 0,2 5 0,1 0 1,0-1-170,0 3 0,0-4 1,0 6-1,0 0-179,0-1 1,0 3 0,0-6 0,0 0-100,0 1 0,0-9 0,0 3 0,1-3-120,4-4 0,-4 3 0,4-10 0,-3-7 1,-1-3-1,2-4 0,4 0 0,-1 0 1,0 0-1,-1 0 0,1 1 0,2 2 0,1 3 1,0 1-1,2-1 0,2-2 0,1 3 1,0 2-1,0 3 0,0 2 0,0 0 0,0 0 1,0 2-1,0 3 0,1 4 0,3 3 1,0 2-1,-1 2 0,-1 1 0,-2 3 1,0 2-1,0 3 0,0 0 0,0 0 0,-2-2 1,-1 1-1,-3-1 0,-2-1 0,-3-2 1,-1-1-1,-2-1 0,0 1 0,-2-2 0,-2-1 1,-6-2-1,-2 0 0,-2 0 0,0 0 1,-2-2-1,-1-1 0,-3-3 0,0-2 0,-2-1 1,0 0-1,-3-1 0,0-1 99,2-1 1,-3-4 0,4-1 0,-2-3-834,1-2 0,6-1 0,0-5 0,4 0-681,4 0 1,6 0-1,-2 0-1428,4 0 2815,1 0 0,6 0 0,2 0 0</inkml:trace>
  <inkml:trace contextRef="#ctx0" brushRef="#br0" timeOffset="2064">1780 407 7829,'-6'-9'270,"-3"0"1,-4 6-1,-1-2 268,0 3 1,0-2 0,0-1-27,0 2 0,0 1 0,0 4-176,0 2 1,0 4 0,0 8 0,2 1-14,2 2 0,-2 6 0,3-2 0,-4 5 2,-1 5 0,6 1 1,2 5-1,1 0 2,1 4 0,-1-2 0,5 2 0,0-4 31,0 0 0,2 0 1,2 0-1,6-3-249,2-2 0,4-6 1,1-6-1,1 0-159,0 0 0,2-10 0,0 2 1,0-3-78,1-3 0,3-2 0,-2-6 0,0 0-134,-3 0 1,-2-6 0,0-2 0,2-3 140,-2-3 0,-2 8 0,-2-8 0,-4 1 130,-4 1 0,1-4 0,-1-1 0,-2-2 71,-2 2 1,-1 2 0,0 1 0,0 0-5,0 0 0,-1 0 1,-4 0-1,-4 0 12,-4 0 0,-1 1 0,-1 4 0,-2 3-58,-2-1 1,-1 6-1,1-2 1,-3 4-363,0 4 1,-2 6 0,5-2 0,2 4-1446,1 1 0,4 0 1776,2 0 0,-2 0 0,4 0 0</inkml:trace>
  <inkml:trace contextRef="#ctx0" brushRef="#br0" timeOffset="3387">2327 393 7852,'-10'0'1172,"3"-1"895,0-4-1790,3 4 0,4-4 0,1 8 0,4 3 0,4 2 0,4 4 0,1 4 1,0 4-1,0 2 0,1 3 0,2 1 0,2 2 0,-2 0 0,0 0 0,0 0 1,2-1-1,-2-2 0,-1-2 0,-2 1 0,0-1 0,0-1 0,0-2 544,0-3 0,-5-1 0,1-2-1471,1 0 0,-5-5 0,0-1-870,0-2 1,-4 0-1676,2-1 1977,-2-4 1,-2-1 1217,0-9 0,-6-3 0,-2-2 0</inkml:trace>
  <inkml:trace contextRef="#ctx0" brushRef="#br0" timeOffset="3531">2733 337 13758,'-2'-11'0,"-1"7"0,-3 8 0,-2 7 0,-3 5 0,-3 2 0,-3 6 0,-3 4 0,-2 5 0,-4 4 0,-4 5 0,-4 5 0,-2 4 0,-3 4 0,0 1 0,0 0 0,4-2 0,0-3 0,4-5 0,2-6 0,2-4 0,4-3 0,6-7 0,6-6 0,5-4 0,2-4 0,4-5 0,7-12 0,10-9 0,5-14 0</inkml:trace>
  <inkml:trace contextRef="#ctx0" brushRef="#br0" timeOffset="4546">3097 519 7875,'8'7'1652,"-2"-6"-894,-6 5-505,0-6 0,0-6 1,0-3-40,0-4 0,-1 4 1,-2 0-1,-2-2-48,2-2 1,0-5-1,0-3 1,-2 1-88,2 0 0,1-5 0,2 3 0,0-1-52,0 0 1,0 5-1,2 0 1,3 2-1,4 4 1,3 2-1,2 6 1,0 2 0,0 2-1,0 0 1,0 0-1,0 2 1,2 2-1,1 6 1,2 2-1,-2 2 1,-2 2 0,0 1-1,-1 2 1,0-2-1,-2 0 1,-3 0-1,-4 2 1,-3-1 0,-2 1-1,0 0 1,0-1-1,-2 1 1,-3 0-1,-4-1 1,-3 1-1,-2 0 1,-2-1 0,-1 1-1,-2 0 1,0-1-1,1 3 1,-2 1-1,-1 1 1,1 0 0,3 2-1,1 2 1,2 1-1,2 0 14,3 0 1,-2-2 0,6-1 0,2-3-31,1-2 1,2 3 0,2-4 0,3-3 19,4-5 0,3 1 0,2-4 0,2 0 26,3-4 0,-4-2 1,4-2-1,-2 0-1,2 0 1,-4 0-1,5-2 1,-1-2-37,0-6 1,-2-2 0,-6-2 0,-2-2-3,2-2 0,-3 2 0,0-4 0,-2 1 7,-3 0 1,-1-4 0,-2 3 0,-2 0 0,-1-2 0,-3 0 0,-2-3 0,-3-1 0,-1-2 0,-2 0 0,0 1 0,-1 2 0,1 3 0,-1 2 0,-2 3 0,-2 3 0,2 5 0,1 2 0,2 3-1614,0-1 1,7 2-1,2 8 1588,3 4 0,2-3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04:14.654"/>
    </inkml:context>
    <inkml:brush xml:id="br0">
      <inkml:brushProperty name="width" value="0.08571" units="cm"/>
      <inkml:brushProperty name="height" value="0.08571" units="cm"/>
      <inkml:brushProperty name="color" value="#00A0D7"/>
    </inkml:brush>
  </inkml:definitions>
  <inkml:trace contextRef="#ctx0" brushRef="#br0">309 201 7713,'0'9'222,"0"0"634,0-4-128,0-4-381,0 6 1,0-5 215,0 3-279,0-3 1,0 12 0,-2-6 60,-3 1 1,1 4 0,-4-2-112,1 2 1,-3 5 0,3 0 0,-2 5-51,-3 1 1,-1-4 0,-1 6-1,2 1-9,2 2 1,-1 1-1,-4-3 1,-1-1-30,1 1 0,1-3 0,2 2 0,2-1-60,-2-1 0,3-1 0,1-6 0,-1 0-36,1-2 0,3 4 1,-4-8-222,2 2 1,2-2-192,5-1 18,0-7 154,0 4 0,0-9 5,0-3 0,0 2 0,2-7 0,1-2 2,2-2 1,6 4 0,-6-1 0,0-1 77,2-1 0,-4-3 1,6 1-1,-1-1 5,1 1 1,-6-1 0,4 1 0,-2 0-36,0-1 1,6 1 0,-4-2 0,-1-2-20,1-2 0,0 1 0,-3 3 0,2-2 81,3-2 1,-4-1 0,4 3 0,-2-2 70,-4 3 1,4 0 0,-2 3-1,0 0 54,2-1 1,-5 6 0,3 0 0,-2-2 93,2-2 1,-3 4-1,5-1-77,0-1 0,-5 4 0,3-2 271,-4-2 410,6 5-11,-5 0-372,5 7 0,-7 2-130,0 3 0,2-4 60,3 5 0,-4-3-73,5 2 0,-3-3 1,0 5 105,3 0 1,0-1 0,0 6-129,4-1 1,-3-6 0,0 3 0,-2 1-36,0 0 1,5-4 0,-3 3-1,0 1-32,0-1 0,3-3 1,-3 4-1,0 0-28,-1-1 1,5-3-1,-4 4 1,1-1-91,4 1 1,-3-4 0,-1 5-1,1 1 27,-1-3 0,1 1 0,3-6 1,-3 4 5,-3 2 0,5-4 1,-4 3-50,1-1 0,2 4 0,4-5 22,-4 3 1,-1-6-1,-6 4 1,4-2-17,2 1 0,-6 0 0,4-2-14,0 1 0,-4 0 0,6-3 0,0 1 23,-1 2 1,-3 1 0,4-5 98,-2 4 0,-1-3 31,0 3 0,-3-1-149,7 1 0,-1-2 25,1 8-18,4-8 1,-11 4-1,6-5 165,-2 3 1,0-2-14,-2 7 1,-4-4-88,5 4-124,2-7 0,-4 9-73,6-7 77,-7 0 75,4-5-54,0 7-88,-5-5 0,6 5-95,-3-7 171,-3 0 30,5 0-5,-7 0 0,2 0-111,3 0 130,-3 0 456,4 0-41,-6 0-364,0 0 1,-5 2-92,0 3 0,-2-4 29,2 5 0,2-3 136,-8 2 0,6-3 171,-5 3 1,0 4-174,-6 1 0,6-3 1,0-2-1,-1-2-27,3 2 0,-6-1 0,4 4-68,-4-1 1,-1 4-1,-1-5 1,1 1-17,0 0 1,1 0-1,2-4 1,2 4-14,-2 2 1,-4-4-1,-3 4 1,-1-1-25,1 1 1,2-4-1,1 3 1,1 1-89,-1 0 1,1-6-1,0 4 1,-1-2-103,1 0 1,-1 2-1,1-4 103,0 3 1,-1-1-1,1-4 0,-1 5 0,1-5 83,-1 4 1,6-3-80,0-2 1,5 0-427,-6 0 447,1 7 0,-4-4 1,2 6-44,2-2 228,7-2-158,-11 2 1,11-4-193,-8 7-17,8-6 139,-4 3 1,5-7-90,-3 0 48,3 0-45,-4 0 63,6 7-117,0-6-97,0 6 194,0-7 1,0-2-117,0-3 200,0 4 1,0-13-28,0 4 0,5-4 0,2-1 21,1-1 1,-4 6 0,2 0 0,0-2-7,-1-2 1,2-2-1,-4 1 1,4 0 17,1-1 0,-2-1 0,2-2 0,1-1 21,-1 1 0,-3-4 0,4 3 0,0-1 12,-1-1 0,-3 3 1,4-5-1,-1 2 5,1 3 1,-6 2-1,4 2 68,0-1 1,-5 1 17,3-1 1,2 1-1,0-1-95,1 1 0,-4 5 97,1-1 0,2 1 266,-2-5 10,0 6-188,-5 2 0,0 6-354,0-5-251,0 5 387,0-13 0,0 11 163,0-8 1,0 6 314,0-5-342,0 6 0,0-4-257,0 3 94,0 3 1,0-6-10,0 2 1,0 3 112,0-7 1,0 5 38,0-6-309,0 8 17,0-11 0,2 6-146,3-8 334,-4 8-121,6-6 6,-7 12 137,0-5 1,-1 7-1,-3 2 17,-1 3 1,-2 2-1,4 5 1,-4-2 17,-2 2 0,4 2 0,-5 1 0,0 1 82,1-1 1,-5 2 0,6 2 0,-2 2 60,-1-2 0,3 3 0,-4-2 1,3-1-7,2-2 0,-5 4 0,4 0 42,-1-3 1,1-2 30,2-6-179,5-3 1,-6-9 0,9-3 1,3-5 1,-4 1 0,5-1 0,-3-2 10,2-2 0,-3-1 1,5-1-7,0 1 1,-6 0 0,6-1 0,-2 1-26,0-1 1,2 1-1,-3-1-15,1 1 0,2 0 0,-4-1 0,2 1-30,-1-1 1,-1 6 0,1 0-12,1-2 0,0-2 1,-3-1-19,3-1 0,-4 6 1,5 0-23,-5-2 1,1-2 204,3-1 37,-3-1-106,5 1 0,-7 4-133,0 1-25,0 7 0,0-6 81,0 4 1,0 2 343,0-8-196,7 8 0,-6-6 74,4 4-185,-3 3 0,3-6 64,0 3-37,1 3 1,-1-7 200,0 4-199,0 4-59,-5-6 1,0 7-119,7 0 190,-6-7 113,6 5-92,-7-5-83,0 7 0,2 0-26,3 0-65,-3 0 106,5 0 35,-7 0 420,0 0-239,0 7 0,0-3-99,0 6 1,0 0 0,1 6-13,5-1 0,-5-5 0,4 1-38,-3 1 0,-2 1 0,0 3 3,0-1 0,5-5 1,0 1 9,-1 1 1,3 1 0,0 3-23,1-1 1,-4-4 0,1-1 0,-2 0-28,2-1 1,-3-1 0,5-4 0,-2 3-15,0 1 1,2-3 24,-2 6 0,4-1 2,6 5 0,-6-5 0,-2-1 26,-1-2 0,-2 3-48,6-5 0,0 7 41,6-1 0,-6-5 1,-1 1 48,-2 0 1,-1-3-67,0 6 1,-3-5 26,7 5 0,-5-5 73,6 6 1,-3-1-67,3 5 0,-3-6 0,-4-2-27,1 0 0,1-6 1,-2 6-37,1 0 1,0-3 0,-3 4 26,3-1 0,-3 0-53,3-2 1,-2 2 48,2 3 1,-3-1-1,5-6-6,0 2 0,-5 2 0,4-3-36,1 1 0,-5 2 1,5-4-16,0 2 1,-6 2-10,5-2 1,-3-3-70,2 3 0,-3-2 22,3 3 0,-2-5 30,3 4-189,-5-3 72,6-2-25,-7 0 164,0 0 35,0-7 0,0 4 1,-2-6 8,-3 2 0,4 1 0,-6 0-80,0-4 0,5 2 0,-5-1 1,2 0-122,0 1 1,-2-1 0,4-3 0,-4 2 34,-2-2 1,4 0 0,-5 0 0,0 2 123,1-2 0,-5-2 0,6-1 0,-2-1-12,-1 1 0,1 1 1,-5 2-1,1 2 22,4-2 1,-4-2 0,4-1-61,-4-1 1,4 1 0,-1-1-37,-1 1 0,0 0 1,0-1 14,2 1 0,5 1 1,-4 2 25,2 2 151,-5-1 1,9-2-42,-7 2-179,6-2 1,-8 9 47,7-6 1,0 0-12,5-6 0,-5 6 88,0 0 0,-2 5 0,3-6 1,-1-1 0,0 4-8,5-3 1,-2 3 0,-1-4 102,-2 2 23,0 6 0,5-4 17,0 3 48,0 3 36,0-5 140,0 7-210,0 0 0,5 2-58,0 3 0,0-2-7,-5 7 0,5-4 0,0 4 0,6-5 0,-4 5 37,1 2 0,-4-3 1,2-1-1,0 1-27,-1 0 1,5-4-1,-5 5 1,0 0-43,2-1 1,-3 5 0,4-4 0,1 2 13,-1-2 0,-3 4 0,6-4 14,1 4 0,0 1 0,0 1-1,-2-1 0,-5-1 0,4-2 0,-1-2-5,1 2 0,-4 0 1,4 0-1,-3-2-33,-2 2 1,3-3 0,0-1-1,-1 1-8,1 0 1,0-1 0,-3 4-5,1-2 0,5 1 0,-3 2 47,1-2 1,-4 2 0,3-2-4,-1 2 0,-4-2 0,5-3 0,-2 1-7,0-1 1,0-2-1,-3 2 1,2 1-1,1-1 0,2 3-73,-2 4 0,-2-1 0,6-2 5,-2-2 1,-1-5-32,0 5 0,-3-4 4,7 4 0,-5-5 16,6 5 9,-8-6 0,6 2 0,-6-4-187,2 3 17,0-3 37,-5 5 160,0-7 0,0-2-49,0-3 0,-6 2-31,-5-8 0,3 8 1,-1-4-1,1 2-73,-1 0 0,4-5 0,-5 3-17,-2-2 0,-2-1 0,-2-4 0,1 2-17,0 2 0,-1 0 0,-1-4 0,-2 0 12,-1-1 0,-3 3 1,5-9-1,-3 4-42,2 2 0,-3-6 0,1 0 0,2 1 88,2-2 0,2 10 0,-1-4 1,3 3 116,2-1 0,-2 4 0,2 1 67,-2 2 1,4 0-215,4 2 1,3-3-26,2-8 0,0 1 131,0-1 0,0 1 220,0-1 320,0 1-138,0 6 1,0 9 0,0 11-47,0 2 0,-1 3 0,-3 1 0,-3 2-131,-1 1 1,3 3 0,-6-4 0,-1 3-54,-1 2 1,2 0 0,1 3 0,-2-1-45,-2 1 0,-1 2 0,0 2 0,-1-2-47,1-3 0,-1 3 1,3-5-1,1 2-114,1 0 1,8-8-379,-2 3 199,3-11 1,4-10 0,3-10 0,3-4 10,1-1 0,5-6 0,-4-1 1,2-2 118,-2-3 0,4-2 0,-4-2 0,4 0 62,1 0 1,1 0-1,-2 0 1,-2 0 0,-2 1 1,0-1 0,4 0 0,-2 2 72,-2 3 1,-7-1 701,3 6-396,-5 7 0,-1 9 0,-1 10 0,-3 6-104,-1 2 1,-7 3 0,2 1 0,-4 4-33,-1 4 0,4 4 0,1 2 1,-4 0 8,-4 0 0,0 1 0,-2 3 1,3 2 2,1 3 1,-1-1 0,-2 2-1,-1-5-128,1-3 0,2-2 0,3 0 1,2-4-136,2-6-440,6-1 1,-3-20-1,9 0 54,3-8 1,2-11 0,5-4 0,-2 1 53,2 0 1,0-4-1,0 4 1,-1 0 264,1-1 0,0-2 0,0 2 0,-2 1 57,2 0 0,-3-4 1,1 4-1,2 0 119,2-1 0,-4 3 0,-2 4 1,-1 1 355,-3-1-95,4 1 0,-8 8 0,2 7-75,-5 9 0,-9 6 0,1 4 0,-1 3 109,2 2 1,-4-3 0,4 3 0,-4 0-138,-1 0 0,5-4 0,-1 6 0,1 0-38,1-2 1,-4 3 0,2-5-1,-2 1-54,-3-1 0,6 4 1,0-6-1,-1 1-14,3 1 1,-1-5-1,6 4-179,-2-4-38,-7-2 52,10 1-443,-5-8 162,7-1 1,0-14 139,0-3 1,5-4-1,2-1-17,2 0 1,-4-1-1,3 1 133,-1-1 1,4 1 0,-6-1-1,0 3 90,2 2 0,-4-2 0,6 2 61,-2-2 1,-1 2 0,-2 1-112,1-2 1,5-2 84,-5-1 0,6 0 98,-6-1 0,2 8 698,-2 3-701,-3 3 0,3 4 0,-9 3 0,-1 5-23,2 4 1,-4-4 0,0 0 0,0 2 60,0 2 1,-3 3 0,3 2 0,0 1-69,0-1 1,-3-2 0,5-1 0,0-1-46,-2 1 1,5-1 0,-5-1 0,2-2-74,0-2 0,0 0-484,5 6-69,0-1 347,0-6-8,0-2 122,0-7 1,2 0-23,3 0 1,-3-7-35,3-3 0,2 1 98,-2-1 1,2 1 0,-4-3 112,2 2 0,0 5 72,-5-6 1,0 6 477,0-5-495,0 7 1,0 3-100,0 10 1,-1-3 0,-3 0-22,-1-1 0,-2 1 0,4 5 22,-2-1 0,-6-1 40,6 5-131,-7 1 0,9-3 36,-7-2 0,6-3 149,-1-3 153,3-3-269,2 5 0,2-2-97,3 0 1,-1 0 21,6-5 0,-5-1 61,5-5 0,0 3 106,6-7 0,-1 5 65,1-6 0,-1 8 1,1-4-56,-1 0 1,-5 6-1,1-5 1,1 3-56,1-2 0,3 1 0,-1-4 0,1 1-41,-1 4 0,0-4 1,1 0-1,-1 0-64,1 0 0,-1-3 0,1 5 1,-1 0 44,0-2 1,1 3 0,-1-4 23,1 1 0,-6 0 0,0 4 6,2-3 1,-3 1 0,-1 4 0,1-3 1,-1-1 0,-2 0-87,4 5 0,-5 0-5,5 0 0,-5 0-29,6 0 0,-6 0 5,5 0 0,-6-2 268,1-3 186,-4 3-149,-1-5 1,-1 7 0,-4 0-96,-6 0 1,3 0 0,-3 0 0,1 2-96,2 3 1,-6-3 0,4 5-1,-4-2-77,-2 0 0,-4 7 0,-1-3 0,1 1-3,-3 0 1,1-1 0,-5 3 0,3-2 65,2 2 0,-4 2 0,4 0 0,-1-2 31,1-2 1,-4-2 0,6 4 0,1-3 5,2-2 0,1 3 1,1-5 142,-1-1-165,8-3 0,3-2-28,10-5 1,3 1 0,8-8 0,-1-4-64,1-1 1,4-6 0,1-1 0,-1-3-32,3 3 0,-6-5 0,5 5 0,-1-4 49,-1-2 1,6 0 0,-5 2 0,-3 1 104,0 3 1,-5 4-1,-1-3 1,-2 2-56,2 3 1,-5 2 0,0 1 0,-2 1-96,0 0 0,1-1 150,-6 1 191,0 6 0,-2 4 0,-2 10 0,-2 4 17,-3-1 0,0 8 1,-3-3-1,4 6-35,1 0 0,-5 0 1,2 0-1,-4 3-48,-1 2 1,-1 0 0,1 4 0,-1-3 38,1 3 1,0-1 0,-1 0 0,1-3 20,-1-1 1,6 2 0,1-4-537,3-2 29,0-2 1,8-10 0,3-7 0,6-9 66,2-4 1,3-10 0,-1-2 0,1-5-46,-1 0 0,6-1 0,-1 0 0,-1 0 178,-2 0 1,-1 0-1,-1 1 1,0-1 125,1 0 1,-3 5-1,-1 2 1,-3 2 208,-2 3 0,-2 7 76,-5 2 0,-2 8-124,-3 2 0,-3 9 1,-8 9-1,1 5-58,-1 1 0,-1 1 0,-2 6 1,-1 0 131,1 0 1,-3 5 0,1 0 0,2-2 23,2-1 1,2-2-1,-1-1 1,1 0-31,-1-5 0,6-2 0,2-8-373,1 0 0,3-8-194,9-7 1,4-7-1,6-10 1,1-2-8,-1-1 0,6-9 0,-1 0 0,1-6 69,1 1 1,-5 1 0,4 1 0,-4-2 209,-1-2 1,-1 0 0,0 5 0,1 2 334,-1 3 0,-6 4 104,-4 6 0,-3 9 0,-4 6-192,-3 4 0,-4 14 1,-6 0-1,-1 4-110,1 1 1,0 4 0,-1-4 0,1 2-8,-1 4 1,1 1 0,-1 0 0,1-2 73,0-1 1,-1 0 0,2 3-1,2-2-21,2-1 1,7-7-1,-4 1 37,0-2 1,7-5-588,0-2 1,2-5 0,8-7 0,2-4 143,2-6 1,1-9-1,2-4 1,2-2-5,2 0 0,1-5 1,-3-5-1,1 2 163,-1 2 1,-2 1 0,-1-2 0,-1-1 144,1-2 0,-1 2 1,-1 6-1,-4 4 115,-5 2 0,2 1 90,-2 6 0,-7 6 1,-8 6-91,-4 6 1,-1 8 0,-2 8 0,-2 3-36,-2 2 1,-1 2 0,3 4 0,-3 1 32,-2 0 1,5 0 0,-3 2 0,0 1 39,-4 2 1,4 5 0,1-5 0,4-2-24,2-1 1,4-2-1,3-2-274,1-4 0,3-9 1,10-11-291,4-3 1,4-9-1,3-3 1,2-4 119,1-2 0,6-6 0,-6-2 0,1-2 213,1 1 1,-5 4 0,4-5 0,-2 1 43,1 1 0,-3-5 0,4 3 0,-4-3 89,-1-2 1,-1 4 0,-1-3-1,-2 0-106,-2 2 1,-5-1 0,4 7 0,-2-1 27,-4 1 0,-1 2 132,-2 4 1,-2 8 0,-3 3-41,-5 3 1,-4 10 0,-2 6 0,1 7 23,0 3 1,4 1 0,1 6 0,-2 0 20,-2 0 0,-1 5 0,1 0 0,2-2 29,2-1 1,5-3 0,-4 0 0,2-3 1,4-1 1,1-2-1,2 1-244,0-4 0,2-6-31,3-4 1,2-6 0,5-9 0,-2-4 50,2-6 0,2 0 0,1-10 0,1 0 34,-1 0 1,1-1 0,-1-6 0,-1 0-37,-4 0 1,4-5-1,-6 0 1,3 2 46,-1 1 1,-7 4 0,2 2 0,-3 3 149,-2 2 0,0-1 0,-2 6 83,-3 2 0,2-2 1,-7 13-131,-2 6 0,-2 5 0,0 10 0,2 3-59,2 6 1,0 3 0,-4 2 0,2 2 75,2 3 0,4-2 0,-2 5 0,1-1-26,4-4 0,1-3 0,2-3 0,0-4-144,0-2 0,0-7 0,2-6-58,3-2 1,3-2 0,6-7 0,-2-3 13,-2-5 0,-1-4 0,3-3 1,-2-2-10,2-2 0,0-6 0,0 1 0,-2-1-13,2 1 1,-3-1 0,0 6-1,-3 2 66,-2 2 0,3 2 0,-2-1 325,-2 1 1,-1 8-17,-2 7 0,-5 7 0,-2 8 0,0 1-35,0-1 1,0-4 0,4-1-1,-2 2-135,1 2 0,3 1 0,-1-1 0,-1-2-63,-3-2 0,1 0-300,5 6 1,0-6 2,0 0 0,2-6 202,3 1 1,-1-9 0,4-2 91,-1-3 0,0-1 1,-4-6-14,2 1 0,1-1 1,-6 1-64,0 0 1,0 4 49,0 1 1,-2 7 109,-3-3 0,-2 12 0,-3 4 0,3 4 132,0 1 0,5 0 1,-3 1-139,3-1 1,2 1 0,0-1-139,0 0 1,0-4 0,2-3-12,3-1 1,4-2-24,6-5 1,1 0 0,-1 0 17,0 0 1,-4-1 0,-1-5 56,2-4 0,-3-2 0,-1 0 0,1 2 135,-1-2 1,-4 3 134,1-1 0,-3 0-180,-2-6 1,0 6-237,0 0 127,0 6 1,-2-2 0,-2 7 57,-1 4 0,-5-1 0,5 6 1,0 0 64,-2-1 1,5 5-1,-5-4-77,0 4 1,6 1-238,-4 0 1,3-4 169,2-1 1,2-7-1,3 3 0,5-5 0,-1-1 40,1 0 1,0-1 207,6-5 0,-8 3-81,-3-7 0,-3 5-84,-2-6 1,0 6-41,0-5 1,-2 7-13,-3-3-7,3 5 1,-6 1-42,3 0-62,3 0 154,-5 7 0,12-4 0,2 6 47,2-3 1,-4-1-1,5-5-54,2 0 0,-3 0 1,1 0-28,2 0 0,-4 0 0,3 0-62,1 0 0,1 0 5,3 0 0,-6 0-26,0 0 1,-4-5 19,4 0 1,-2-2-61,3 2 1,-3 4-60,-3-5 24,-3 5-162,5 1 234,-7 0 1338,0 0-1184,-7 0 1,4 0-195,-8 0 1,1 0-65,-5 0 0,4-5 25,1-1 0,0-4 0,-4 3 65,4-1 1,-2 3-1,5-6-7,-2-1 1,4 4 0,-5-3-90,-2-1 1,4 4 0,-3-2 31,-1-2 1,4 0 0,-1 0-1,1 1 58,-1-1 1,6 4 0,-4-1-1,2 1-1,-1-1 1,0 0-1,2-3 93,-1 2 1,-2 2-1,4-4-53,-2 1 1,-6 1-1,4-5 58,-1-1 1,4 6 0,-2 0-28,-1-2 0,5 3 0,-5-1 5,0-2 1,6 3-60,-5-1 1,0 0-121,0-6 0,0 6-83,0 0 252,5-1 1,-8-2 199,4 2 0,3 3 172,-3 3-122,3 3-126,2-5 21,0 7 0,0 2 0,0 3 110,0 5 0,2-1 0,2 1-3,1 2 0,2 2 0,-4 1 0,4 1-44,1-1 0,-2 1 0,2-1 0,1 0-14,-1 1 0,-3-1 1,4 1-1,0-1-30,-1 0 1,-3 1-1,6-1 1,-1 1 19,-2-1 0,4 1 0,-5-1 1,2 0-3,3 1 1,-4-1 0,3-1 0,-1-2-66,-1-2 0,4-1 1,-4 3-1,1-4-85,0-1 0,-5 4 0,4-5-167,-2 3 1,5-4 105,-2 5 0,-1-4 0,-1 4 63,-1 2 0,0-5 0,-4-1 22,3 1 0,-1-3 0,-4 4 3,5-1 0,-5 0-26,4-2 71,-3-3 118,-2 5 1,0-6 295,0 5-300,0-5 0,-2 6 96,-3-7-192,4 0 1,-13 2-92,4 3 0,1-3 57,-1 3 1,5-3-1,-6-2-30,-1 0 1,4 0 0,-3 0 3,-1 0 0,4 1 0,-2 3-46,-2 1 1,-2 0 0,0-3-17,4 3 0,-4-3 0,4 3-16,-4-4 1,4-1 0,1 2 0,1 2 49,-1 1 0,-1 0 55,-5-5 1,1 2-1,2 1 63,2 2 0,-1 0 0,-2-3 34,2 3 0,-2-3-104,2 3 0,3-2 0,-3 1-68,-1 1 1,4 0-55,-2-5 1,4 0-1,-4 0-52,-2 0 1,4 2 115,-3 3 1,1-3 136,-5 3 1,4 2-32,1-2 0,5 2-79,-5-2 0,1-2-98,-1 8 1,1-8 74,4 2 1,2-3 0,-8-2-5,-1 0 1,4 5-26,-2 0 0,4 0 1,-4-5-112,-2 0 1,4 5 43,-3 1 1,1-1 101,-5-5 0,4 0 43,1 0 1,5 0 49,-5 0-46,6 0-26,-3 0 0,6 0-70,-5 0 7,5 0-47,-6 0 0,5 0-182,-3 0 224,3 0 0,-6 0 203,3 0 214,3 0-186,-5 0 1,2 1-65,0 5-155,0-5 1,3 6-194,-3-7 103,3 0 153,-5 0 45,7 0 1,2 0 21,3 0 0,-1 0 0,6 0-1,2 0 1,-4-2-1,3-1 1,1-2-61,1 1 0,3 1 0,-1 0 0,1-4-6,-1-2 1,2 6 0,2-4 0,2 2-63,-3 0 0,5-6 1,-1 6-1,0 0-18,1-2 0,-1 4 0,-3-6 0,1 2-1,-1 4 0,3-4 0,-1 0 0,-2 0-57,-2 0 1,-2-3-1,1 3 1,-1 0-8,1 1 1,-1-5 0,-1 4 46,-4-1 1,-1 4 172,-4-1-4,-4-3 0,8 6-50,-4-3-40,-3 3 1,5 0-12,-7-3 0,0 2 21,0-7 0,0 4 2,0-4 1,-5 5-1,-2-4-27,-2 3 1,4-1 0,-4 2-102,3-6 1,-5 3 0,4-2-35,-1-2 1,-1-2 0,-3-2-1,4 1 118,1 0 0,-5-1 0,2 1 31,-4-1 0,4 3 1,1 1-1,0 1-47,1-1 1,3-1-1,-4-3-110,2 1 1,-3-1 0,5 1-1,0-1-30,-2 1 1,5 5 0,-3-1 30,3 0 1,-3-3 216,0-2 1,-2 8 88,2 3 1,2 3 0,-6 0-54,2-3-117,2 3 4,5-4 251,0 6 297,0 0-327,7 6 0,2 3 1,4 6-25,-3 1 1,4-2 0,-5-3 0,1 0-16,0 1 1,1 1-1,4 3 1,0-2-57,1-4 1,-1 4-1,-1-4 1,0 4-76,1 1 0,-3 0 0,7 1 0,-5-2-73,-4-4 1,0 2 0,6-5 0,-3 1-117,-2 4 0,2-5-322,-2-2 1,-3-3-491,3-2 329,-8 0 1,4-7 227,-7-3 0,-5-4 0,-2 0 164,-2 4 1,4-2-1,-3 5 1,-1 0 11,0 1 1,4-6-1,-5 1 137,-2-2 0,3 2 0,-1 1 115,-2-2 1,5 3 0,0 1 0,2-1 38,0 1 1,-7-3 0,4-4-32,-1 0 1,-3 4 0,7 1 0,0 0-73,-2 1 0,3-4 1,-4 2 25,1-2 0,2 2 0,3 3 0,-1-1 11,-2 1 1,-1-3-1,5-2 17,-4 2 0,3-2 76,-3 2 20,3-2 87,2-3 32,0 8-94,0 1 0,-2 7 41,-3 0 0,3 1 0,-4 5 59,-1 4 0,3 4 0,-4 1 1,-1 2 9,1 4 1,-1 1-1,-3 5 1,2-1 56,-2 2 1,-2 2 0,-3 5 0,-2 2-83,-1 3 0,-1-6 1,6 2-1,-1-3-91,1-3 0,-1 5 0,1-3 0,1-4-69,4-4 0,1-6 1,6-6-540,-2-1-495,0-8 849,5-3 1,1-3 88,4-8 1,-1 1 0,6-5-68,2-1 1,-3-4-1,1-1 1,0 2 2,-1 2 1,5 0 0,-4-2-1,2-1 136,-2 1 0,2-3 0,-5 1 0,2 2 57,3 2 1,-4 0-1,1-2 1,-1-2-8,1 3 1,-1-1 0,4 0-1,-3-2-87,-2 3 0,0 0 0,-4 3 0,2 0-94,-1-1 461,4 1 0,-6 8-197,3 7 1,-8 7 0,-4 10 0,0 2 58,0 1 0,-5 8 0,2-3 0,-4 6-13,-1 5 1,4-3-1,1 4 1,-2-1-3,-2 0 1,-1 0 0,0-3 0,-1 1-52,1 2 0,-1 0 0,3-7 0,1-1-97,1-3 1,6-6 0,-3 2-646,1-4-183,2-8 1,6-3 358,4-6 1,-1-1 169,6-4 433,-6 3 0,8-7-211,-7 4 0,7 2-2101,-2-8 2130,4 1 0,8-12 0,2-2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05:30.733"/>
    </inkml:context>
    <inkml:brush xml:id="br0">
      <inkml:brushProperty name="width" value="0.08571" units="cm"/>
      <inkml:brushProperty name="height" value="0.08571" units="cm"/>
      <inkml:brushProperty name="color" value="#00A0D7"/>
    </inkml:brush>
  </inkml:definitions>
  <inkml:trace contextRef="#ctx0" brushRef="#br0">41 27 7678,'-13'0'2642,"-1"0"-772,6-6 1,2 3-662,6-6 1,2 6 0,2-1-454,6 2 1,2 8 0,0 3 0,-2 5-96,0 4 1,0 3-1,7 8 1,1 4-68,-1 8 0,-2 2 1,-2 7-1,3 3-100,2 4 0,-5 6 0,3 5 0,-7-2-256,-3-2 1,3 1 0,-5-6 0,-1 0-239,-1 2 0,-2-11 0,0 0 0,0-6 0,0-3 0,-2 0 0,-1-2 0,-1-2-543,1-6 1,0-6-1,0-4 1,-2-1-742,2-4 1,-4 4-1,-1-2 187,0-1 1,1-8-420,2-5 0,2-2-242,-6-2 1,0-2 514,-5-2 0,7-4 0,2-5 1243,4-1 0,1-6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05:37.232"/>
    </inkml:context>
    <inkml:brush xml:id="br0">
      <inkml:brushProperty name="width" value="0.08571" units="cm"/>
      <inkml:brushProperty name="height" value="0.08571" units="cm"/>
      <inkml:brushProperty name="color" value="#E71224"/>
    </inkml:brush>
  </inkml:definitions>
  <inkml:trace contextRef="#ctx0" brushRef="#br0">14 1800 7864,'-5'-9'0,"1"0"1126,1-1 1,1 2-758,2-1 0,0 0 0,0-5 36,0 1 1,0-1-1,0 0-70,0 1 0,0-1 0,0 0 0,0 1-34,0-1 0,0-4 0,2 0 0,1 0-143,1-2 1,1 3 0,-4-6 0,2-1-52,2-2 1,1-2 0,-2-3 0,4 0 13,0 0 1,4-4 0,-3 1 0,3-3-36,1 1 1,6 1 0,-1-3-1,-1 2-52,-2-2 0,3 0 0,0 0 0,0 3-28,2 2 0,-3-3 1,5 2-1,3-1-99,0-3 0,3 4 0,-1-3 0,2-1 46,2-1 1,-2 3-1,3 1 1,-2 0 149,2 0 0,-3 5 0,3-1 1,-3 6 4,-2 2 1,0 6-1,0-2 1,-1 0-50,-3 1 1,3 0-1,-5 4 1,2 1-71,-1-1 1,1-4 0,3 0 0,-2 1 24,-1 2 0,-5 1 0,3 1 1,0 1 63,1 2 0,-6 0 0,2 4 0,-2 0 131,-3 0 0,1-3 0,0 3 0,-1-1 53,1 1 1,-2 0 0,-1 3-1,-2-1-50,1 1 1,2 0 0,2-2-117,0-4 1,-1 3 0,1 1 9,0 4 1,-5-1-1,0-1 77,1-1 1,-2-1-78,1 5 1,0 0-44,5 0 0,-5 0 67,0 0 0,-5 0-37,6 0-106,-7 6 0,3-3-90,-6 6 89,0-5 0,0 3 12,0-2 114,6-4 169,-5 5-119,5-6-37,-6 0 167,6 0-85,-4 0-192,4 0 57,-6 0-983,0 0 880,0 6 38,0-4-96,0 4-219,0-6-1354,0 0 1,-6 6 0,-2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05:40.600"/>
    </inkml:context>
    <inkml:brush xml:id="br0">
      <inkml:brushProperty name="width" value="0.08571" units="cm"/>
      <inkml:brushProperty name="height" value="0.08571" units="cm"/>
      <inkml:brushProperty name="color" value="#E71224"/>
    </inkml:brush>
  </inkml:definitions>
  <inkml:trace contextRef="#ctx0" brushRef="#br0">75 107 7799,'-8'0'985,"2"0"1,1 6 0,1 5 0,1 4-734,1 3 0,2 8 0,0-1 0,0 7-17,0 3 1,-1-3 0,-2 3-1,-2-2-26,2-3 1,2 4 0,1-4 0,0-4-10,0-6 0,0-1 152,0-1-398,0 1 0,0-13 1,0-6-1,0-8-41,0-4 1,0-2-1,0 1 1,0-1-49,0 0 0,0-1 0,0-1 0,0-4 39,0-1 0,0 2 1,0-3-1,0-1 75,0 2 0,0-5 1,0 3-1,0-2-18,0-3 1,0 1 0,0 1-1,0 2 53,0 1 0,0 2 0,0-2 0,0 5 123,0 3 0,0 1 0,-2 2 0,-1 2 163,-1 1 0,-3 6 421,3-2-624,2 3 26,-4 2 1,6-1 0,2-2 0,2-2 0,4 4-1,1 2 1,-1 5 0,-1 0 0,-1 2 0,2 0-1,-1 1 1,3 0 0,-1 0 0,0 0 0,1 0-1,1 0 1,0 2 0,-2-1 0,1 1 0,2-2-1,2 0 1,1 0 0,2 0 0,1 0 0,-1 1-1,-1-3 1,1 1 0,1-2 0,-1 1 0,-2-1-1,-1 2 1,-1-2 0,1 2 0,0-2 403,-1 0 1,1 0 0,-1-3-658,1 1 0,0 1 0,-2-4 0,-2 2-91,0 2 0,-6 0-253,5-5 318,-6 0 0,5 0-129,-4 0 140,-2 0 0,5 0-30,-2 0 299,-3 0 83,4 0 0,-6 1 18,0 4 1,-6-2-112,-4 6 0,3-5 1,-2 5-167,-2 2 1,-1-3-1,-2 1 1,1 1 0,-1 2-1,0 2 1,-1 0 0,-1-1-1,-3 1 1,3 1 0,-1 2-1,0 1 1,-2 0 0,-1 0-1,0 0 1,2-1 0,0-2-1,0-1 1,1 0 0,2-1-1,1 1 1,1-1-2416,-1 1 1487,7-6 378,0-2 1,9-12 383,3-3 1,-4 1 0,5-1-26,0-2 0,-3-1 44,6-1 0,-6-1 1,2 0 9,-4 1 0,1-1 0,1 0 62,1 1 0,1-1 0,-5 0 0,0 1 28,0-1 0,0 1 0,2-1 0,1 0 63,1 1 0,1-1 0,-5 0 0,0 1-84,0-1 0,0 0 1,0 1 182,0-1 0,-2 1 0,-1-1 0,-3 2 0,0 1 0,-2 4 0,1 1 1,-2 4-1,1 5 0,2 5 0,2 1 0,-1 0 0,2 1 0,1 3 0,2 0 1,0 1-1,-1-1 0,-2 1 0,-2 0 0,2-1 0,2 1 0,1 0 0,-2-1 1,-1 1-1,-1 0 0,1-1 0,1 1 0,2-1 0,0-2 0,0-6 0,0-10 1,0-6-1,0-2 0,0-2 0,0-2 0,0-1 0,0 1 0,0 2 0,0 0 1,0-2-1,0-1 0,0 0 0,0 0 0,-1-1 0,-2 3 0,-2 1 0,2 1 1,2 0-1,-1 2 0,-1 5 0,-3 7 0,0 7 0,0 5 0,3 4 0,1 0 1,2 4-1,0 0 0,0 1 0,0-1 0,0 1 707,0 0 0,0-3 0,0 3 0,0 1-794,0-1 0,0 0 1,0 3-1,0-3-4,0-1 1,0 3-1,0-5 1,0-1-122,0-2 1,5-2-355,-1 1 457,1 0 0,-5-13 1,0-5 41,0-7 1,0-3 0,0-1 0,0-1-65,0-3 0,0 0 0,0 2 0,0-3-39,0-1 0,0-2 0,0-2 1,0 0-19,0 3 1,0 4 0,0-4 0,0 1 62,0 0 0,0 4 0,0-1 0,0 3 97,0 1 0,-5 5 0,1 0 298,1-2 101,1 5-356,2 0-131,0 6 15,0 6 16,0-4 16,0 4 76,0-6 1,2 0 0,1 2 409,1 2 0,1-1-63,-5 6 1,0-4-291,0 4 1,1-2-1,2 4 2,2-2 1,4-4 0,-3 2-1,0 1 57,0-1 1,3-2 0,-3 3-1,2-1 4,3 1 0,-4-1 0,2 2 0,2-3 18,1 0 1,-1-3 0,2 7-107,7 0 0,-5-4 0,2 0 0,-1-1-106,0-1 1,-1 1 0,-2-5-236,1 0 1,0 0 0,-1 0-393,1 0 1,0 0-557,-1 0 138,-5 0 796,-2 0 1,-8 0-1,-2 0 83,-5 0 1,1 0 0,-1 0 0,-2 0-31,-1 0 0,-1 0 1,-1 1-1,0 2-49,1 2 1,-1 4-1,-1-3 1,-2 0 43,-1 0 0,0 0 0,4-3 0,1 3 166,-1 2 1,5-5 0,1 3 0,1-1 129,-1-1 1,4 1-113,-5-5-98,6 0 0,3-6 72,9-3 1,-3-4-1,0 1 1,-2 2 13,1 1 1,-1 0 0,-2-5-1,1 0 66,1 1 0,1-1 0,-5-1-32,0-3 1,0 7 0,0-3-1,0 2 78,0 0 0,0-1 1,0-1 175,0 0 1,0 5 0,0 0-42,0-2 1,-2 5 0,-1 0 65,-1 0 44,-1 5 1,4-5 471,-4 6 54,4 0-341,-5 0 1,7 4-1,2 2-182,2 2 1,5-4 0,0 4-57,2-2 0,-3 3 0,0-3-93,1 2 0,3-4 0,0 4 0,1 0 3,-1-1 0,0-2 1,-3 2-1,-1 1-83,2-1 1,1-4 0,2 3-1,-1-1-297,1 0 1,-5 1 0,0-3 0,2 1-128,1-1 0,1-1 1,1-2-108,0 0 1,-1 0-125,1 0 0,0 0-44,-1 0 531,-5 0 1,-2-2 156,-6-2 0,-6 2-155,-3-2 1,-3-2 35,-2 1 0,0 0 1,1 5-2,-1 0 1,0-1 0,1-2 0,-1-2-107,1 2 1,3 2-1,1 1 7,-1 0 0,-2 0 0,-2-2 42,0-2 0,1 2 91,-1-2 1,5 2 233,0 2 133,0-6 48,1 5 171,2-5-412,6 6-40,0 0-134,6 0 1,-3 0-206,6 0 0,-4 1 152,4 4 1,0-2 25,5 6 1,-1-5 38,1 5 1,0-6 148,-1 2 0,-4 1 17,0-1 1,-6 5-75,2-1 0,-3-1 0,-4 1 1,-3 2-2,-4 1 0,-3 1 0,-1 1 0,-3 0-50,-2-1 1,2 1-1,-7 1 1,0 2-73,2 1 1,-5 2-1,5-4 1,-2 4 88,1 1 0,3-3 0,-2 5 0,1 0 30,4-2 1,2-1 0,4-7 0,2 1-23,2 0 1,0-7-291,1-2 0,5-4-617,0-1 1,0-1 0,6-4 0,0-5-4044,4-7 4871,2 2 0,7-17 0,3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7.500"/>
    </inkml:context>
    <inkml:brush xml:id="br0">
      <inkml:brushProperty name="width" value="0.08571" units="cm"/>
      <inkml:brushProperty name="height" value="0.08571" units="cm"/>
      <inkml:brushProperty name="color" value="#E71224"/>
    </inkml:brush>
  </inkml:definitions>
  <inkml:trace contextRef="#ctx0" brushRef="#br0">1 28 7835,'0'-9'1577,"1"1"385,4 2-1738,-4 2 0,5 5 0,-6 4 0,0 6-52,0 5 0,5 2 0,-1 8 0,-1 4 29,-1 4 1,0 2 0,1 5 0,3 0 14,1 0 1,-2 0 0,4-2 0,1-2-96,3-6 0,0-2 1,2-3-1,2-3-64,1-5 1,5-9 0,-3-5 0,1-2-246,3-2 1,0-2 0,1-1 0,-4-3-255,-2-1 1,4-2-1,-5-5 1,-1 0-270,-2 1 0,-6 4 1,-1 0-1,-1-2-17,1-1 1,-5-2 0,2 1-636,-4-1 1363,-1 0 0,-12-5 0,-3-3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7.786"/>
    </inkml:context>
    <inkml:brush xml:id="br0">
      <inkml:brushProperty name="width" value="0.08571" units="cm"/>
      <inkml:brushProperty name="height" value="0.08571" units="cm"/>
      <inkml:brushProperty name="color" value="#E71224"/>
    </inkml:brush>
  </inkml:definitions>
  <inkml:trace contextRef="#ctx0" brushRef="#br0">75 96 7719,'-14'-12'16,"1"3"1,-1-2 0,2 5 1009,3-1-613,-3 4 0,16-3 0,1 6 1,7 0-200,6 0 1,3 0 0,7 0-1,-1 0 1,0 0 0,2 0 0,1 0-1,2 0 1,-2 0 0,-1 0 0,-3 0-1,-2 0-875,-1 0 1,-5 0-53,5 0 1,-7-2-1,3-1 1,-6-3-1643,-4-1 2355,-3 4 0,-6-10 0,0 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7.937"/>
    </inkml:context>
    <inkml:brush xml:id="br0">
      <inkml:brushProperty name="width" value="0.08571" units="cm"/>
      <inkml:brushProperty name="height" value="0.08571" units="cm"/>
      <inkml:brushProperty name="color" value="#E71224"/>
    </inkml:brush>
  </inkml:definitions>
  <inkml:trace contextRef="#ctx0" brushRef="#br0">1 1 11704,'13'0'491,"1"0"1,1 0 0,3 0-509,5 0 0,0 0 1,2 0-1,6 0-588,2 0 0,3 4 1,4 3-1,-4-1-1701,-4 0 2306,3 4 0,-6-2 0,4 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8.198"/>
    </inkml:context>
    <inkml:brush xml:id="br0">
      <inkml:brushProperty name="width" value="0.08571" units="cm"/>
      <inkml:brushProperty name="height" value="0.08571" units="cm"/>
      <inkml:brushProperty name="color" value="#E71224"/>
    </inkml:brush>
  </inkml:definitions>
  <inkml:trace contextRef="#ctx0" brushRef="#br0">0 0 7719,'0'14'348,"0"-5"1,0 0 0,2 2 258,2 1 1,-2 2-1,4 1 1,0 1-144,3 3 0,4 5 0,4-1 0,3 2-246,1 3 0,-3-1 1,5-1-1,1-2-358,2-1 0,-3-2 0,-2 2 0,-1-5-138,-4-3 1,-1-1 0,-1-2-1,0-2-568,-1-1 1,-4-6-1597,1 2 1031,-7-4 1411,3-7 0,-12-1 0,-2-7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4:00:02.427"/>
    </inkml:context>
    <inkml:brush xml:id="br0">
      <inkml:brushProperty name="width" value="0.08571" units="cm"/>
      <inkml:brushProperty name="height" value="0.08571" units="cm"/>
      <inkml:brushProperty name="color" value="#517ED5"/>
    </inkml:brush>
  </inkml:definitions>
  <inkml:trace contextRef="#ctx0" brushRef="#br0">1 53 7697,'0'-12'-23,"0"1"0,0 5 1052,0-6 140,0 8-247,0-4-623,0 8 0,0 8 0,0 4-100,0 3 0,0-3 0,0 0 1,0 1-10,0 3 0,0 1 1,0 1-1,0 1 2,0 4 0,0-1 1,0 5-1,0 0 3,0 0 0,0 2 1,0 6-1,0 0-19,0 0 0,0 0 0,0 0 1,0-2-60,0-4 1,5 4 0,3-4-1,0 4 15,0 2 1,-1 0 0,-3 0-1,4 0 31,2 0 0,-4 0 0,5 0 1,1-2-87,-2-4 0,3 2 1,-5-6-1,0 0 6,-1 0 0,7 5 1,-4-7-1,1-2-19,1-1 0,-2 3 0,3 0 0,-3-2 66,-2-1 1,5 3-1,-3 2 1,2 3 1,-1 3 0,-1 0 1,4 0-1,-3-4-60,3-2 1,-4 4-1,1-5 1,1-1-7,-2 2 1,3-6 0,-5 7 0,2-3 1,3 0 1,1 6 0,-1-3 0,-1-1 4,2 0 0,-1 4 1,1-6-1,-3 1-3,3 1 0,-4-6 1,1 5-1,3-3-28,1 2 0,1-3 0,-2 3 0,-3-4 20,3-1 0,-1 5 0,1 0 0,-2-1-28,1-3 1,1-1 0,-1 1-1,-1 0-9,2-1 1,-1 3 0,1-9-1,-3 3 27,3 3 0,0-1 1,-1 1-1,-1-1-12,1 1 0,-3-1 0,2 1 1,1-1 52,3 1 1,-1-1 0,-1 0 0,-2 1-91,1-1 0,-3 1 0,1-1 1,3 1 0,0-1 0,-1 1 0,-1-3-106,1-3 1,-3 3-1,2-3 218,1 4 1,1 1 0,0-1 0,-5-3-92,-1-1 0,6-1 0,-5 7-13,1-1 0,4-5 1,-9 0-1,1-1 20,2-1 0,-4 4 1,6-7-1,-1 1-56,1 0 0,-4 5 17,5-1 1,-1-2-1,4-1-96,-3-1 0,-5 4 8,6-6 0,-8 1 0,3-3-33,1 2 147,-6 0 0,12-4 12,-8 4 0,1-4-105,-1 4 1,-4-3-179,4 3 1,-2-4 134,2 4 1,-4-2 206,3 2-172,-3-4 1,-2 7-208,0-3-22,0-4 315,0 6 1,2-8 65,4 0-229,-4 8-303,6-6-64,-8 13 357,0-13 0,0 8 84,0-4 1,2-5 271,4 5-98,-5-4 0,7 0-156,-8 4-4,8-4 130,-6 6 319,6-8-235,-8 0 0,0 2-191,0 3-43,0-3 37,0 6 1,0-10-2,0-4 0,-8 3-37,-4-9 0,-3 2 0,-1-3-40,5 1 1,-3 6 0,6-4 0,-1 1-8,-5-1 1,4 4 0,-1-3 25,-3 1 0,-1-4 0,-1 4-17,4-1 1,-3 3-31,3-6 0,-3 6 67,-3-5 0,7 7 0,1-4-92,2 0 0,0 6 45,3-3 0,1 3 103,-8 2 0,6-6 77,-5 0-23,7 0 0,-6 6-1,4 0 1,4-2-267,-4-4 225,4 4 1,0-5-15,-3 7 391,3 0 51,-6 0-109,8 0-116,0 0 0,8 5 0,1 3-66,1 2 1,4-4 0,-7 3 0,3 1 18,4 0 1,-5-4-1,3 5 1,2 1-10,1-2 1,-3 3-1,-1-5 1,3 2 42,2 3 0,1 1 0,1-1 0,-3-1-54,-3 2 1,3-5 0,-3 1 0,1 0-66,-1 0 0,4-5 0,-5 5-33,5-2 1,-5 3-1,1-5 1,0 0 92,-3 2 1,7-6-61,-4 4 1,-3 1 150,3-1-416,-8 0-199,4-6 208,-8 0-599,0 0 823,0-8 1,0 4-224,0-7 0,0-1 97,0-5 0,0-1 0,0 1 1,0-1 28,0 1 1,0-1 0,0 1 0,0-1 14,0 1 0,0-1 0,0 1 1,0 0 15,0-1 0,0-5 1,0-1 12,0 3 0,0 2 0,0 1 0,0 1-94,0-1 1,0 1 26,0-1 0,0 1 58,0-1 0,2 3 0,1 1 60,3 3 1,0 5-19,-6-6 15,0 8 1,0-5-78,0 3-67,0 4 93,0-14 1,0 13 27,0-9 176,0 8-124,0-4 1,-2 8 42,-4 0 1,2 0 155,-7 0 1,5 0 116,-6 0 0,1 2-207,-7 4 0,7-2 1,-1 6-76,-2-3 0,5 5 0,-1-4 0,0 0-98,0-1 1,5 5 0,-7-6 0,-2-2 0,-1 3 0,-3 1 36,1 2 1,5-6-1,1 3 1,-3-1 5,-1 0 1,3 0-1,0-4 1,-1 2-25,-3 2 1,-1-1-1,1-3 1,3 2-20,1 2 0,0 0 0,-5-6-9,-1 0 0,1 6 1,-1 0 42,1-3 0,5-1 0,1-2 48,-3 0 0,-1 0 30,-3 0 0,1 0-15,-1 0 0,1 6-50,-1 0 1,9 2 0,1-4-171,0 1 0,6 3-164,-4-2 293,-3-4 1,7 8-1,-6-6 14,0 1 18,6 1-17,-6 2 1,7-6-32,-5 4-104,4 3 130,-6-7 113,8 6-79,0-8 1,2 0 42,4 0 0,-4 2 0,5 2 29,1 2 0,-4 0 0,8-6 0,1 0 1,-3 2-1,2 1 19,1 3 1,3 2 0,1-4 0,1 2 0,-1 7 0,1-3 0,-1 2 22,1-1 0,-1-5 0,0 4 0,1 0 2,-1-1 0,1 1 1,-1 3-1,1-3-17,-1-2 1,1 4 0,-1-5-1,1 1-24,-1 0 0,1 5 0,-1-3 1,-1 2-2,-5-1 1,5-5 0,-5 4 0,3 0-43,-2-1 0,1-3 0,-5 4 0,0 0-30,-1-1 1,7-3-22,-2 6 1,1-6 0,1 3-17,-2-1 0,-7-2 1,5-4-1,0 2 32,-1 2 0,-3-1-97,6-5 0,0 6 58,5 0 1,-5 0 0,-1-6 10,3 0 1,-4 0 31,1 0 0,-1 2 1,4 2-7,-3 1 0,-5 1-68,6-6 0,-7 0-192,7 0 225,-8 0 0,6 0-136,-4 0-122,-5 0 19,7 0 56,-8 0 1,0-2-8,0-3 1,0 1-1,0-8 24,0-2 0,0 5 0,0-3 58,0-2 1,0 5 0,0-3 0,-2-1 10,-4-3 0,5-1 1,-5-1-1,4 1 6,2-1 1,-6-5 0,0 0 0,0-1-12,-1-1 1,5 6 0,-4-5-1,4 3 87,2-2 1,0 3-1,-2-3 1,-2 4-85,-2 1 1,0 1 0,6-1 55,0 1 0,0-1 0,0 1 272,0-1 0,0 1 1,0-1-225,0 1 1,0 5-1,0 1-314,0-3 0,0 4 262,0-1 1,0-1-18,0-5 1,0 5 0,-2 2-176,-3 3 0,3-7-126,-4 2 0,4 3 366,2-3 76,0 0-13,0 3 0,-2 1-41,-4 8 98,4 0 18,-13 0 1,7 2 0,-6 2 200,3 2 1,5 5 0,-4-3-194,2 2 1,-3-5 0,3 5-127,-2-2 1,4 4-1,-3-5 1,-1 1-14,0 0 0,5-2 1,-5-4-1,0 2-51,0 1 1,5 3 0,-7-4 146,-2 2 0,-1 5 1,-3-3 17,1 2 1,5-6-1,1 4-62,-3-1 1,0-3-1,1 6 1,1-2-17,-1-4 1,3-3-1,-2 1-102,-1 4 0,-3-4 99,-1 4 1,-1-4 0,1-2 87,-1 0 0,7 0 0,-1 2-42,-2 4 1,5-4 0,-3 5-63,-1 1 0,3-6-89,-2 4 0,6 2-179,-5-2 200,-1 7 0,-5-11 75,-1 4 0,7 2 99,-1-3 1,6 1 0,-4-4-30,3 4 0,-1-4-170,2 4 0,2-4-46,-8-2 57,9 8 157,-13-7-13,14 7-24,-6-8 16,8 0 1,8 0 44,4 0 0,3 0 1,3 2-23,-1 4 1,-5-4 0,0 4 0,1-4 16,3-2 0,1 2 0,1 1 0,-1 3-15,0-2 1,1 4 0,-1-2 0,3 0-17,3 1 1,-3-3 0,5 8 0,-2 0 56,0-3 0,1 7 1,-5-5-1,2 3-21,3-2 0,-7 3 1,-5-5-1,1 1-30,3 1 1,1-2-1,1 3-88,-1-1 0,-5-6 0,0 4 64,1-3 1,-3 5-1,1-4 59,3 1 1,-4-3 0,1 4-33,3-2 0,-4 0 0,1-5-66,3 3 0,-4 2 0,1-4-71,3 2 0,-4-1 1,-1-3-1,1 2-253,0 2 1,-5 0 176,7-6 0,-6 0 46,6 0 1,-7 6-199,7 0-191,-8-1 180,4-5 0,-8-2 61,0-3 0,0-5 28,0-8 1,-2 1 139,-4 0 0,-2-1 1,-5 1-44,1-1 0,2 1 0,-3-1 0,1 1-38,-2-1 1,5 1-1,-1-1 1,0 1 36,1-1 1,-1-1 0,-4 0-1,5-3 7,1 1 1,-6 5 0,5-7 0,-1 4 29,4 1 0,-2 1 0,1-1 133,-3 1 1,6 5-33,-2 1 0,2 7 46,-2-2-77,4 4 1,-5 4 25,7 4 0,6 3 1,1 9-1,1-1 51,0 1 0,0 5 0,-3 2 0,5 1 20,0-1 0,3 4 0,-5-4 0,0 0-5,0 1 1,3-3-1,-3-6 1,0 1-92,0-1 1,3-5-448,-5 0 412,8-9 0,-12-3 0,3-11 0,-3-5-32,-2-1 1,-5-3 0,-1-1-1,0-4 137,-2-2 0,-2-1 1,-5-3-1,1 4 58,3 2 1,-1-4 0,-5 6-1,1-1 46,4-1 1,-1 12-1,5-3 108,-2 6 0,1 6-211,-3 10 1,4 4-1,8 9 1,2 5-19,4 5 1,4 4 0,7 2 0,-1 0 133,-5 0 0,5-1 0,-4-1 0,3-2 29,2-1 1,-1-9 0,-2 4 0,-3-3-31,3-5 1,-4 2-247,1-13-22,1 0 0,-2-14 0,-5-3 46,-3-5 1,-8-3 0,-1-3 0,-1-1 24,0 2 1,-5-5 0,1 3 0,-4 0 18,-1-2 1,-1 3 0,1-5 0,0 2 78,-1 4 0,6 1 0,1 3 0,-3-1 137,-1 1 0,-3 7 1,1 4-81,-1 4 1,9 4-43,3 4 1,4 4 0,4 7 0,4 3-163,5 3 1,-1 2 0,2 6 0,1-4 79,3-1 0,1-3 0,1-4 0,-3 3 42,-3 1 1,3-6 0,-5-5 0,2 0-168,-1-3 0,-7 1 0,4-6-89,0 2 0,-6-2 0,3-10 38,-3-6 1,-2-3 0,0-3 0,-2 1 69,-3-1 0,-3 1 0,-6-1 0,3 1 94,-3-1 0,-1 1 0,-3 0 1,1-1 28,-1 1 0,1-1 0,-1 1 0,1-1-35,-1 1 1,1-1-1,-1 3 1,1 1 10,-1 3 1,1 5-1,0-6 86,-1-2 0,1 7 534,-1 1-377,8 4 0,1 8 1,5 2-115,-2 1 1,0 3-106,6 5 1,0-5-1,-2-2-224,-4-3 0,3-1 3,-9-6 1,6 6 86,-6 0 1,1 0 0,-7-6-1,1 0 0,5 0 0,1 0-6,-3 0 0,-2 0 1,-1 0-25,0 0 1,-1 0 92,1 0 1,5 0 0,0 0 87,-1 0 0,3 0 43,-2 0-25,9 0-50,-5 0 110,8 0 0,2 0 0,4 0 17,5 0 0,5 0 0,1-2 0,1-2 12,-1-2 1,-5 0-1,-1 6 1,3 0-40,1 0 1,3-2-1,-1-2 1,1-1-42,-1 1 0,1 2 1,-1 0-1,1-2-42,-1-2 1,1-5 0,-1 5 0,-1 0 4,-5-2 1,11 4 0,-5-5 37,3 1 1,-1-4 0,-2 4 94,1-1 1,-1 3-6,1-6-138,-1 8 0,-1-5 0,-3 5-37,-1-2 1,-6-2 39,5 2 1,-5 2-26,6-7 1,-6 1-8,5-2 0,-5-1 0,4 5-47,-2-2 0,-1 7 0,-3-5-123,2 0 1,2 4 114,-2-8 1,-2 7 44,7-7 1,-7 6-1,4-3 27,0 1-6,-6 2 0,5 4 1,-5-2-86,4-2-101,-4 0 73,6 6 132,-8 0 1,0 2 37,0 4 0,0-2 0,0 8-39,0 1 0,0 3 1,-2 1 49,-4 1 1,4-1 0,-4 1-46,4-1 0,2 1 0,0 1 8,0 4 1,0-3 0,0 3 0,0-4 5,0-1 0,0-1 0,0 1 0,0-1 5,0 1 0,0-1 0,0 1 0,2-1 37,4 1 0,-4-7 0,4 1 1,-4 1 21,-2 3 0,6 1 0,-1 1-71,-1-1 0,4-5 0,-2 0-15,-2 1 0,4-3 0,-1 0-30,3-3 0,-6 1-52,2-2 1,-2-4-32,1 4-45,-3-4 20,6-2 97,-8 0-142,0 0-141,0 7 66,0-5 154,0 6 0,0-6-86,0 4 73,0-4 46,0 6 0,0-6 74,0 3 4,0-3 0,0 8-180,0-4 104,0-4 1,0 8-14,0-5 44,0-3 0,0 8 86,0-4-160,0-4-123,0 13 80,0-13 0,0 8-491,0-4 438,-8-4 1,4 5 0,-5-9 85,1-3 0,-4 1 1,5-6-1,-1 0-164,0 1 0,-5 3 1,1-6-1,-4 1 86,-1 1 0,-1-6 0,1 5 0,-1-5 42,1-1 0,0 1 1,-1 3-1,1 1 19,-1-2 0,1-1 0,-1-3 0,1 1 60,-1-1 1,1 3 0,-1 1 0,3 3 16,3-3 1,-3 6 0,5 1 0,-2 1 202,1 0 1,-1-2-86,-5 2 0,-1 4-46,1-3 1,-1 3-40,1 2 1,5 0-109,0 0 0,7 0-74,-7 0 121,8 7 0,-11-5 41,3 4 0,2-4 57,-1-2 1,5 0-23,-6 0 0,6 0 3,-5 0 31,7 0 1,-10-2 19,8-4 95,1 4 0,12-11 1,3 5-24,0-2 0,5 7 0,-3-3 0,3 4 9,3 2 0,-1-6 0,1 0 0,-3 0 73,-3-1 0,11 3-121,1-8 1,-1 2 0,2-3-31,0 1 1,1 2-1,1-3 1,-8 3-6,-5 2 0,-3-3 0,7 3 0,-1 0 40,1 0 0,-7 1 0,1 3 22,2-2 0,-5-6-98,3 6 58,0 1-53,5-3 1,-1 4-35,-5-8 0,5 1-8,-5-7 47,-3 9 0,2-5-13,-4 8-45,-4 0-262,5 6-71,-7 0 247,0 0 201,0 8 0,0-4 0,0 8 3,0 1 0,0 3 0,0 1 1,0 1-78,0-1 1,0 1 0,0-1 0,0 0-52,0 1 0,0-1 0,0 1 0,0-1 8,0 1 1,0 5-1,2 2 1,2 1 77,2-1 1,2 0 0,-4-4 0,3 5 49,3 1 1,-6 0-1,4 2 1,-2-6-14,-1-3 1,3-3-1,-4 1-19,2-1 0,5 1-128,-5-1 1,0-5 0,-4-3-195,4-1 44,-4-2 46,6-6 1,-8-2 39,0-4 1,0 2-37,0-7 0,0 5 1,-2-4-1,-2 0-6,-2 1 0,0 3 0,4-6 12,-4-1 1,4-3 0,-3-1 0,1 1-63,-2 5 1,4-5-1,-4 4 1,2-5 56,-2-6 0,5 3 1,-5-3-1,2 4 89,-2 1 0,4 1 0,-4-1 0,2 1-10,-1-1 1,3 1-1,-4-1-22,4 1 1,2-1 0,-2 1-58,-4-1 0,4 1 0,-4-1 24,4 1 1,2 0 0,0-1 34,0 1 0,0-1 398,0 1 717,0 7-586,0 2 1,0 10-323,0 4 0,0 4 0,0 7-98,0 1 1,0-7-1,2 1 1,2 2 84,2 1 1,0 2 0,-6 1-1,0-1 68,0 1 1,0-1-1,0 3 1,0 1-67,0 2 1,6 1 0,-1-5 0,-1 2-11,-2 3 1,0 5-1,2-6 1,2 0-17,-2 3 0,-2-5 0,0 6 1,2-2-30,1-3 0,1-3 0,-6-1 0,2-1-21,4 0 0,-4 1 0,4-1 41,-4 1 1,0-1-27,3 1 0,-3-7-7,4 1 51,-4-8 34,6 12 0,-6-13-72,4 9 0,-2-8-80,1 2-13,-3-4 0,6 0 126,-8 3 0,2-3 63,4 4 0,-4-2-99,4 2 1,-3-4-266,3 4 66,-4-4 140,6-2 0,-8 2-36,0 3 0,2-3-213,4 4-240,-4-4 202,5-2 96,-7 0-211,0 0 1,-1-6 169,-5 0 0,2-7 153,-8 1 1,6 4-1,-3 1-67,1-1 0,0 4-10,2-8 1,-1 7 8,-5-7 1,-2 6-1,7-4-166,-3 3 0,4-1 69,-6 2 1,7 2 243,-7-7 0,6 7 0,-4-4 213,3 0-72,1 6-422,6-6 264,0 8 1,0 2 96,0 4 1,0-2 69,0 8 0,2-6-84,4 5 1,1 1-32,5 5 0,-2-7 1,-6-2 69,1 0 1,7-5 100,-6 9-143,7 0 1,-5-1-34,4 1 1,-2-8-127,-5 2 0,-3-2 133,4 1 22,-4-3 0,-2 4-27,0-12 1,-2 4 0,-2-5-67,-2-1 0,-5 4 0,3-6 1,0 1-31,0-1 0,-3 4 0,3-4 1,-2 1 11,-3-1 0,3 4 1,-2-4 79,-1 3 1,3-5 0,-1 4 33,-3-1 0,4 5-73,-1-2-48,7 4 121,-4 2 0,16 0 5,3 0 1,3 2 0,0 2 0,-5 3 102,-1 3 1,6-6 0,-5 4 0,3-2-9,0-1 0,-7 7 0,7-4-128,2 2 0,-5-5 0,3 5 11,2-2 0,-7 0 0,1-5-265,0 3 1,-4 6 164,7-6 0,-5 0 1,4-4-20,-2 3 0,-1-3-161,-1 4-42,-4-4 86,6-2 85,-8 0 119,0 0-45,0-8 0,0 4-98,0-7 0,0 5 16,0-6 0,0 1 91,0-7 0,-2 3 0,-2 1 13,-2 2 0,-1 1 0,3-7-45,-2 1 1,-8-1-1,5 1-103,-1-1 1,-4 1-1,6 0-124,-1-1 1,3 1 229,-6-1 0,6 3 0,-3 1-16,1 2 1,2 7 0,4-5 23,-4 2 1,5-5-22,-5 1 0,4 2 0,0 1 20,-4 1 1,4-6 27,-4 3 0,4 1 0,0 0 55,-3 2 0,3 1-76,-4 1 0,4-4-122,2-7 0,0 5-66,0 0 217,-8 1 0,6-1 567,-4 0-437,4 9 0,2-3 0,0 12-79,0 5 1,0-1 0,0 1-23,0 3 1,0-4-1,0 1 1,2 3 27,4 2 1,-4-5-1,4 1 1,-2 1 113,2 3 1,-4 1-1,5 3 1,-1 1-7,0 2 1,0 1 0,-4-7 0,2 1-107,1-1 0,7 1 0,-6-1 0,-2 0-14,-2 1 1,3-1 0,1 1 0,0-3-98,2-3 0,-4 4 146,7-5 1,-5 5 162,6 1 1,-8 1 44,2-1-212,3-7 1,-7 0-400,4-5 115,-4-3 200,-2 6 94,0-8 419,0 0-514,-8 0 15,6 0 0,-11-2 42,7-4 0,-8 4-18,3-3 1,1-3-60,-2 2 0,6-2-230,-5 2 25,-1 4 138,-5-13 0,1 11 50,5-8 0,-5 9 41,4-3 1,5 2-1,-1 0-68,0-2 0,4-2-85,-7 3 0,5 3 37,-6-4 1,6-2-1,-3 0-108,1-1 0,-6 3 111,3-6 1,1 6 46,-2-5 1,6 5 11,-5-6 1,5 6-73,-6-5 36,8 7 246,-3-4-36,7 8 1,7 8 0,3 3-12,0 5 0,3-4 0,-5-1 0,2 1 41,4-2 1,-5 5-1,3-5 1,-1 1-8,-1 1 0,6 0-71,-5 5 0,5-1 1,-1-3-1,-1-3 22,-2-2 1,-7 3 0,7-3-23,2 2 0,-5-6 1,1 4-1,0-3 35,-1 1 1,-3 0 0,4-4-87,-2 4 0,0-4-52,-3 4 1,-1-5 62,8-1 0,-6 0-8,5 0-42,-7 0 11,4 0-22,-8 0-413,0 0 481,0-7-151,0 5-30,0-6-122,0 8-1893,0 0-2680,0-8 4849,0 6 0,-8-13 0,-1 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8.464"/>
    </inkml:context>
    <inkml:brush xml:id="br0">
      <inkml:brushProperty name="width" value="0.08571" units="cm"/>
      <inkml:brushProperty name="height" value="0.08571" units="cm"/>
      <inkml:brushProperty name="color" value="#E71224"/>
    </inkml:brush>
  </inkml:definitions>
  <inkml:trace contextRef="#ctx0" brushRef="#br0">519 1 7674,'-5'9'1022,"-1"-1"-267,-2-2 0,-1 4 0,-4-1-426,-1 3 1,-6 8-1,-2 3 1,-4 3-28,-1 1 1,-7 2 0,-1 2-1,-3 7-63,-2 6 0,6-6 0,-5 2 1,4-6-617,5-3 0,5-7 0,4-3-689,1-1 1066,8-8 0,6-12 0,6-8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9.523"/>
    </inkml:context>
    <inkml:brush xml:id="br0">
      <inkml:brushProperty name="width" value="0.08571" units="cm"/>
      <inkml:brushProperty name="height" value="0.08571" units="cm"/>
      <inkml:brushProperty name="color" value="#E71224"/>
    </inkml:brush>
  </inkml:definitions>
  <inkml:trace contextRef="#ctx0" brushRef="#br0">340 41 7993,'0'-13'1306,"-6"1"1,-3 3-868,-3 4 1,2 3 0,1 2-1,-1 0-118,-2 0 1,-7 0 0,0 2 0,-1 3-4,0 4 1,-4 3-1,3 3 1,-2 2-30,0 1 0,7 4 0,-2-2 0,2 1-136,3 4 1,-1 0 0,2 3 0,3-3-90,4-2 0,5 3 0,5-5 1,6 0-218,5-2 0,5-4 0,7-3 0,1-3-448,2-5 0,0-2 0,5-2 1,0 0-37,-1 0 0,-1-2 1,-7-1-1,0-3-517,0-1 1,-1 2 0,-3-4 1153,-5-1 0,3-3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2:59.832"/>
    </inkml:context>
    <inkml:brush xml:id="br0">
      <inkml:brushProperty name="width" value="0.08571" units="cm"/>
      <inkml:brushProperty name="height" value="0.08571" units="cm"/>
      <inkml:brushProperty name="color" value="#E71224"/>
    </inkml:brush>
  </inkml:definitions>
  <inkml:trace contextRef="#ctx0" brushRef="#br0">68 1 11369,'-4'13'0,"-2"1"0,-2 0 0,-1-1 0,1 3 0,2 0 0,2 4 0,-1 1 0,1 3 0,-1 2 0,1 3 0,1 1 0,1 4 0,4-3 0,2 0 0,5-6 0,3 0 0,2-4 0,1-4 0,2-5 0,1-5 0,0-1 0,0-3 0,2-1 0,1-2 0,2 0 0,-2 0 0,-3 0 0,-1 0 0,0 0 0,1 0 0,-1-2 0,-2-2 0,-2-4 0,1-5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0.243"/>
    </inkml:context>
    <inkml:brush xml:id="br0">
      <inkml:brushProperty name="width" value="0.08571" units="cm"/>
      <inkml:brushProperty name="height" value="0.08571" units="cm"/>
      <inkml:brushProperty name="color" value="#E71224"/>
    </inkml:brush>
  </inkml:definitions>
  <inkml:trace contextRef="#ctx0" brushRef="#br0">1 109 9515,'0'-1'0,"0"5"0,1 9 0,2 5 0,2 4 0,-1 4 0,1 1 0,1 1 0,0 1 0,2 1 0,-1 0 0,4-3 0,-1-2 0,1-3 994,-2 0 0,0-7 0,5-8 0,-1-1-791,1-3 0,0-1 1,-1-2-1,1-2-29,0-2 0,-2-5 0,-2-8 0,-1-1-27,2 1 1,0-2-1,-1-1 1,-2-1-43,-2-4 0,3 0 0,-5-1 0,0 2-294,-3 1 0,-1 0 0,0-4 0,0 1-499,0 3 0,-5-1 1,-1 6-1,0 1-2294,0 2 2982,-4 2 0,2-1 0,-6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0.495"/>
    </inkml:context>
    <inkml:brush xml:id="br0">
      <inkml:brushProperty name="width" value="0.08571" units="cm"/>
      <inkml:brushProperty name="height" value="0.08571" units="cm"/>
      <inkml:brushProperty name="color" value="#E71224"/>
    </inkml:brush>
  </inkml:definitions>
  <inkml:trace contextRef="#ctx0" brushRef="#br0">185 82 12757,'10'-6'0,"-3"-3"0,-1-3 0,-3-2 0,-1 0 0,-4 2 0,-2 3 0,-5 5 0,-4 2 0,0 2 0,-1 0 0,-1 0 0,-2 0 0,-1 0 0,1 2 0,2 1 0,2 3 0,-1 1 0,0 4 0,2 1 0,3 2 0,5-1 0,2 1 0,2 1 0,2 2 0,2 1 0,5-1 0,3-1 0,4 1 0,0 1 0,4 0 0,1 0 0,2 2 0,0 0 0,-1 1 0,3-1 0,-1-1 0,0-2 0,-3-2 0,0-1 0,-1-1 0,0 1 0,-5 0 0,-3-2 0,-4-2 0,-2 0 0,-3 0 0,-3 1 0,-5-1 0,-4-2 0,-3-2 0,-2-3 0,-1 0 0,-1 0 0,-4 2 0,-1-2 0,-4-2 0,1-1 0,0 0 0,1 0 0,1 0 0,-1-1 0,0-2 0,0-3 0,2 0 0,3-1 0,4 3 0,5-2 0,3-2 0,2-1 0,1 2 0,4 1 0,5-5 0,8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0.798"/>
    </inkml:context>
    <inkml:brush xml:id="br0">
      <inkml:brushProperty name="width" value="0.08571" units="cm"/>
      <inkml:brushProperty name="height" value="0.08571" units="cm"/>
      <inkml:brushProperty name="color" value="#E71224"/>
    </inkml:brush>
  </inkml:definitions>
  <inkml:trace contextRef="#ctx0" brushRef="#br0">1 0 7653,'7'6'453,"1"-3"1,-5 6 228,2 2 0,-1-3 0,-4 1-200,0 1 1,5 2 0,1 4 0,0 0 53,0 2 1,3 2 0,-3-2 0,0 5-86,0 3 1,5 1 0,-4 0 0,2 1-356,1-1 1,-6-1 0,4-2 0,-2-3-506,-3-1 0,0-2 1,0-3-1180,1 3 1,1-2-3907,-5 2 5494,0-9 0,0-9 0,0-8 0,0-5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1.315"/>
    </inkml:context>
    <inkml:brush xml:id="br0">
      <inkml:brushProperty name="width" value="0.08571" units="cm"/>
      <inkml:brushProperty name="height" value="0.08571" units="cm"/>
      <inkml:brushProperty name="color" value="#E71224"/>
    </inkml:brush>
  </inkml:definitions>
  <inkml:trace contextRef="#ctx0" brushRef="#br0">28 29 7653,'-9'5'0,"1"1"0,2 1 307,3 4 1,1-3 0,2 1 0,0 3 98,0 4 1,0 4 0,2 4 0,2 1-103,6 3 1,2 0-1,1 5 1,1-1-107,0 0 0,-1-5 0,1-6 0,-1-1 132,1-3 0,4 2 0,0-2-32,-1-5 1,-6-4-1,-2-8-167,1 0 0,-4-2 0,1-1 1,-3-3-66,1-2 0,1-2 0,-3-7 0,1-3-232,-1-1 0,3-2 1,0-4-1,0 0-58,1 0 1,-3-2 0,-4-1 0,2-2-413,2 1 0,-2-2 1,2 1-1,-2 4-280,-2 3 1,0 6 951,0 5 0,-5 12 1,1 8-1,1 10 235,1 6 1,2 4 0,0 3 0,0 1 462,0 2 1,5 0-1,1-3 1,0-1-37,0 0 1,4 2-1,0-9 1,2 0-448,1-2 1,1-4-1,0-2 1,1 0-289,3-4 1,-3 1 0,5-5 0,-2-2-175,0-2 1,0-1 0,-4 0-1,0 0-672,-1 0 0,1-4 1,-2-2-1,-1-2-636,-2-2 0,-6 2 0,1-1-656,-2-2 2175,-2-1 0,-12-8 0,-4-1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2.094"/>
    </inkml:context>
    <inkml:brush xml:id="br0">
      <inkml:brushProperty name="width" value="0.08571" units="cm"/>
      <inkml:brushProperty name="height" value="0.08571" units="cm"/>
      <inkml:brushProperty name="color" value="#E71224"/>
    </inkml:brush>
  </inkml:definitions>
  <inkml:trace contextRef="#ctx0" brushRef="#br0">0 55 10405,'14'0'1242,"0"0"0,-1 0-922,1 0 1,0 0 0,1-1-1,1-2-413,3-2 0,3 1 1,-4 4-1,1 0-325,0 0 0,-4-5 0,4 1-1526,-4 1 0,-8 0-578,-2-2 2522,-4 3 0,-13-10 0,-3 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2.208"/>
    </inkml:context>
    <inkml:brush xml:id="br0">
      <inkml:brushProperty name="width" value="0.08571" units="cm"/>
      <inkml:brushProperty name="height" value="0.08571" units="cm"/>
      <inkml:brushProperty name="color" value="#E71224"/>
    </inkml:brush>
  </inkml:definitions>
  <inkml:trace contextRef="#ctx0" brushRef="#br0">0 0 13126,'14'5'0,"0"-1"0,-1-1 0,2-1 0,2-2 0,1 0 0,0 0 0,2 0 0,3 0 0,1 0 0,0 0 0,-1-2 0,1-1 0,1-1 0,-1 1 0,-3 1 0,-1 2 0,-4 0 0,0 0 0,-3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3:03.451"/>
    </inkml:context>
    <inkml:brush xml:id="br0">
      <inkml:brushProperty name="width" value="0.08571" units="cm"/>
      <inkml:brushProperty name="height" value="0.08571" units="cm"/>
      <inkml:brushProperty name="color" value="#E71224"/>
    </inkml:brush>
  </inkml:definitions>
  <inkml:trace contextRef="#ctx0" brushRef="#br0">96 69 7313,'-2'13'166,"-2"1"0,-4 0 1,-4-1-1,1-1 1,2-1-1,0-2 1,0 2-1,1 1 0,1 3 1,1 2-1,0 2 1,3 3-1,1 2 1,2 2-1,0 1 0,2 0 1,4 0-1,6 1 1,5-3-1,1-2 1,1-5-1,4-4 1,3-3-1,1-4 0,2-1 1,1-4-1,4-5 1,-1-6-1,0-5 1,-2-4-1,-4-5 0,-3-3 1,-3-1-1,-1 0 1,-5 0-51,-4-1 1,-1 1 0,-5 0 0,-2-1-108,-2 1 0,-7 0 1,-3 1-1,-4 2 155,-5 1 1,-4 5 0,-5-3 0,0 1 107,-1 3 0,1 4 0,0 4 1,0 4-390,-1 4 0,6 1 0,0 1 0,3 4-665,2 4 1,3 4 0,4 4 0,2 1-361,2-1 1,2 3 1141,4-2 0,0 6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4:00:26.926"/>
    </inkml:context>
    <inkml:brush xml:id="br0">
      <inkml:brushProperty name="width" value="0.08571" units="cm"/>
      <inkml:brushProperty name="height" value="0.08571" units="cm"/>
      <inkml:brushProperty name="color" value="#517ED5"/>
    </inkml:brush>
  </inkml:definitions>
  <inkml:trace contextRef="#ctx0" brushRef="#br0">35 53 7782,'0'-10'2102,"6"1"-1222,0 3-52,0 4-624,-6-6 1,0 16 0,1 1-28,5 1 0,-4 6 1,4-5-1,-2 5 27,2 1 0,-4 1 0,4-1 0,-3 1 18,3-1 1,-4 3 0,6 1-1,-2 2-23,0-1 0,1 3 0,-3-2 0,4 0-96,2 3 1,-6-7 0,3 4 0,-1-3-97,0-3 0,2-5 0,-4-1 0,3 3 33,3 2 1,-6-5-1,4 1 107,-1 1 1,-5-3 0,6 0 37,0-2 1,-6 5-63,4-1 0,-2 1-134,1-1 0,-1 2 94,8-9 1,-8 3-1,4-4 20,-1 2 0,-5 2 0,6-4 65,0 1 0,-6 3-25,4-2 0,-4-2 0,-1 6-202,5-3 0,-4 1-188,4-2 0,-4-2 253,-2 7 197,0-7-104,0 4-128,0-8 1,0-2-85,0-4 0,0 2 1,0-7 109,0-3 0,0 4 0,-2 1 1,-2-1 30,-2 0 0,1 5 0,3-5 0,-2 0-19,-2 0 0,-2 5 0,4-7 45,-2-2 1,-1 1 0,3-1-267,-2 3 1,-6-1 0,5-6 135,-3 1 1,4 0 107,-6-1 1,7 3-1,-5 1 1,0 4-7,0 3 1,5-7-1,-5 2-28,2-3 1,0 3 0,5 0-127,-3-1 1,-6-3 0,4-1 89,-1-1 1,5 7-1,-4-1 1,2-1 7,0-3 1,-1 4 0,3 1 85,-2-3 1,-2 1 0,4-1-33,-2 2 1,1 1-1,3-5-72,-4 5 0,4-5-26,-4 4 1,-2-3 68,2-3 1,1 7 0,3-1 201,-4-1 489,4 5-638,-6 0 1,8 6-47,0-4-124,0 4 405,0-5 347,0 7 443,0 0-610,8 0 1,2 0 55,7 0 0,1 0 0,-1 0-105,0 0 0,-5 0 1,0 0-226,1 0 1,3 0-1,1 0 1,-1 1-66,-4 5 0,3-4 0,-3 4 1,3-4-55,3-2 0,-1 6 1,1 0-1,-1-2 24,1-3 0,-1-1 0,0 2 0,1 2 7,-1 2 1,3 0-1,1-6 1,2 0 85,-1 0 1,-3 0 0,-1 0-1,-1 0-42,1 0 0,-1 0 1,0 0-1,1 0-95,-1 0 1,1 0 0,-1 0 0,1 0-21,-1 0 0,1 0 1,-1 0-56,1 0 1,-1 0 0,1 0 3,-1 0 0,1 0 1,-1 0 23,0 0 0,-5 0 0,0 0-2,1 0 1,-3 0-1,0 2 20,-3 4 1,1-4-96,-2 3-134,4-3 53,7-2 74,-7 0 1,0 0 5,-5 0 0,-3 2-257,4 4 292,-4-4 199,-2 6 0,0-6-54,0 4 0,0-2 27,0 7 1,-6 1-161,1 5 0,-7 1 0,4-3-62,-2-3 0,7 3 1,-5-5-1,2 2 5,0-1 1,-6 1-1,5 4 1,-1-3-2,0-1 1,-3-1 0,3 5-1,0-2-57,0-3 1,-5 1-16,1 5 1,2 1-1,-1-1 0,-3 1 0,4-3 0,1-1 89,1-3 0,-4 1 0,5 4 0,-1-3 74,0-1 0,-4-6 1,5 5 64,-3 3 0,4-6 0,-4-1 0,1-1 60,-1 0 0,4 8-93,-5-3 0,1 5 0,-4-1-52,3-3 1,5 2 0,-4-7 0,2 3-30,4 4 1,1-7 0,-1 1 10,-2 0 0,-2 0 0,4 5 45,-2-1 1,1-6 9,5 5 1,-6-5 59,0 6-73,0-8-89,6 3-88,0-7-773,0 0 799,-8 0-21,6 0 0,-7-5 1,5-3 23,-2-2 1,0 4-1,4-3 1,-2-1-9,-1 0 0,-3 1 0,4-5 0,-4 2 71,-2-1 0,1-3 1,-5-1-1,2-1-48,-1 1 0,-1-6 0,1-1 1,1 1-32,-1-2 1,-9 3 0,-1-7 0,2 0-87,1 2 0,8-4 0,1 8 1,-3 1 124,-1 3 1,3 1-1,2 1 1,1 1 126,-1 5 0,4 3 135,-5 8 0,7-2-153,-2-4 0,2 4 27,-2-3 1,4 1 192,-4-2 205,4 4-110,2-6-238,0 8-39,0 0 0,0 8 32,0 4 1,6 3 0,2 3 0,0-1 56,0 0 0,5 1 0,-1 1 1,3 3-13,3 1 1,-3 0 0,-1-3-1,-3 1-47,3 2 1,7 6-1,3-5 1,-3-1-78,-2 2 1,-1-3 0,-1 5 0,1-2 17,-1-4 0,-5 4 1,0-1-68,1-3 1,1-1 0,-1-5-3,-1-3 243,-8 3 29,4-13 0,-16-2-153,-4-12 1,3 3 0,-1-3 0,0-1-150,0-3 1,-1-1-1,-7-3 1,1-1-64,-1-2 0,1-7 0,-1 5 1,1 0 7,0 0 0,-1-6 0,1 2 1,-1-2 57,1 1 1,-7-3 0,1 6 0,2-2 54,1 0 0,5 8 0,1-4 0,3 3 46,-3 5 1,4-5 0,-1 11-6,-3-5 1,4-1-1,1-1-15,1 1 1,-4 5-2,6 1 0,-1 1 607,1-2 310,4 4-769,-6 8 157,8 0-45,0 0 1,6 2 173,0 4 0,2-2-100,-3 8 0,-1-8-4,8 1 1,-6 3-55,5-2 0,1 6-56,5-7 1,-1 3 0,-2-4-6,-3 2 0,-5 0 1,6-6 56,1 0 0,3 2 0,1 2-91,1 1 1,-1 1 0,1-6-66,-1 0 0,6 0 0,1 0-40,-3 0 0,-2 0 0,-1 0 0,-1 0-209,1 0 0,-1 0 0,1 0 38,-1 0 1,1 0 0,-1 0 0,1 0 114,-1 0 1,-5 0 0,-1 0 0,3 0 78,1 0 1,-3 0-1,0 0-60,1 0 1,3 0 0,1 0-19,1 0 1,-7 0 0,1 0-42,2 0 1,-5 0-1,3 0 18,2 0 0,-5 6 55,3 0 0,0 0-162,5-6 1,1 0-108,-1 0 1,0 0 358,1 0 0,-6 0 0,-1 0-210,3 0 0,-5 2-10,3 3 1,-6-3 69,6 4 0,-7-4-182,7-2-493,-8 0-276,4 0-64,-8 0-687,0 0 1548,0-8 146,0 6 245,0-5 1,0 14-1,-2 5-37,-4 4 1,-2-3 0,-5 3 0,1 3 333,-2 0 1,-1 3 0,-3-1 0,1 2-241,-1-1 1,1 3-1,0 0 1,-1 0-289,1 1 0,-3-1 1,-1-4-1,-2 3-174,1-3 1,3 4 0,1-2 0,1-1 82,-1-3-1,1-1 1,1 1 0,3 0 57,1-1 1,2 3 0,-1-9 0,3 1-414,0-1-52,6 4 77,-5-14 143,7 5 458,0-7 177,0 0-261,-8-7 149,6 5 95,-6-6-223,8 8-55,0 0-45,-8 8 0,6-4-48,-3 7 1,3-5-1,0 4 29,-4-3 1,4 1 0,-4-2 67,4 6 1,2-3 0,-2 1-9,-4-2 1,5 0-122,-5-3 0,4-1 126,2 8-59,0-8 1,-6 6 18,0-5-171,0-3-230,6 6 323,-7-8 147,5 0-77,-6 0 1,6 0 242,-4 0-204,4 0-77,-13 0-12,13 0 44,-6 0 0,6 0 1,-2-2-35,-2-4-92,0 4 1,6-7-49,0 3 1,0 2 25,0-8 1,0 7 5,0-7 0,-5 6 23,-1-6 1,0 1-1,6-7 29,0 1 1,-6-1 0,0 1 70,2-1 1,-3 1-1,1 0 1,0-1 0,-2 1 0,4-1 1,-5 1-30,1-1 1,0 1 0,4-1-60,-2 1 1,-5-1 0,3 1-1,-2-1 0,5 1 0,-5-1 25,2 1 1,-4 0 0,7-1 74,1 1 1,-4 5 0,2 0 0,0 1 34,-1 1 0,5-6 0,-6 7-36,0-1 0,6 0 0,-4 5-59,4-7 1,-3 2 15,-1-1 0,-2-1 18,2-6 1,4 7 92,-4-1-17,4 8-48,2-3 0,0 8 39,0 5 1,2-2-1,2 8 1,4 1 29,2 3 1,-4 7-1,5 2 1,3 3 70,1 3 0,3 2 0,-1 2 1,1-1-51,-1 1 0,-3 0 0,-1 0 1,3 2-11,-3 4 0,1-6 0,4 2 0,-3-8-45,-3-4 1,3 4 0,-5-6 0,0-1-109,-5-3 0,3-7-373,-2-1 436,0-7 0,-6 2 156,0-12 0,0-3 0,0-9-91,0 1 1,0-1 0,0 1-1,-2-1-176,-4 1 0,4-3 1,-4-3-1,2-4-19,-1 0 1,3-4 0,-6 6 0,2-1-5,0 1 1,-1-4-1,3 6 1,-4 1 111,-2 3 1,6 1-1,-3 1 271,-1 0 1,4 7-79,-8 4 1,8 8 0,-1 8-1,3 9 11,2 6 0,0 4 1,2 8-1,1 2 124,3 2 0,0-2 0,-4-8 0,2-2-142,2 2 1,0-6-1,-5-2 1,3-3-104,2-3 1,2-5-462,-2 0 0,2-11 0,5-1 125,-1-9 1,-6-9 0,3-3 0,-1-4 144,-4-2 1,4 3-1,-1-3 1,1 2 95,0 4 1,0-5 0,-4 3 0,1 0 168,-1-3 0,4 7 0,-2-4 309,-2 3 0,-2 3 346,-2-1-604,0 9 1,0 9-1,0 13-59,0 9 1,-6-3 0,-2 6 0,0-1 9,1-1 1,-1 6-1,4-4 1,-2 0-37,2 1 0,-4-3 0,3-6 0,1 1-334,2-1 0,2 1-101,0-1 1,0-9 0,2-6-1,2-10 102,1-7 0,7-1 0,-4-13 0,2-2 73,3-2 0,-3-2 0,0 0 0,-1 0 192,1 0 0,-6 0 0,4 2 0,-3 2 147,1 2 0,0 2 0,-6-4 0,0 4 215,0 2 1,0 1 184,0 7 0,-2 9-291,-4 8 0,-1 8 0,-7 11 0,2 5-122,-1 5 1,3-2-1,-2 2 1,1 2-42,1 2 0,-4-6 0,9-2 0,1-1-119,2-1 0,0 0 0,-2-5-272,-2-1 1,2-7-1,10-4 98,6-4 1,3-4 0,3-4 0,-3-6 9,-3-3 0,3-9 0,-3-1 1,4 0 33,1 0 1,-1-4 0,-3 3-1,-1-1 44,1-4 1,-3 4-1,0 0 1,-2 2 254,-5 3 0,5 3 645,-2 1-553,0 9 0,-14 3 0,-2 12 0,-1 5-166,-1 5 1,0 3 0,-3 3 0,1 3-44,3 2 0,5-4 1,-6 4-1,1 1 25,1-1 1,0-6 0,6 2 0,-1-3-23,1-3 0,2 1-113,2-1 0,2-1 0,3-5 0,7-7-15,4-8 0,1 1 1,1-9-1,-1-2 58,0-1 1,1-8 0,-1-1-1,1 1-1,-1-2 0,1 3 0,-1-5 0,1 0-15,-1 0 1,-5 4 0,-1-5 0,3 1-14,2 0 1,-1 0 0,-1-2 0,-5 6 289,-1 3 0,4 3 346,-6-1-184,-1 8 1,-5 5-266,0 10 1,-5 5 0,-3 8 0,0-1-150,0 1 1,-3-1-1,3 1 1,0-1 37,0 0 0,-3 1 0,3-1 1,0 1-10,0-1 0,-3 1 0,3-1 26,-2 1 1,6-1-321,-1 1 1,-3-7 73,2 1 0,2-8 1,8 0-1,4-6 124,2-4 1,-5-8-1,7 5 1,2-3 28,1 0 0,-3 1 0,-1-7 1,1 1 105,-2-1 0,5-1 0,-3-2 0,2-3 3,-3 3 1,3 2-1,-7 1 1,3 1-57,4-1 1,-6 1 0,-1 1 0,-1 3 5,0 1 1,2 2 0,-4-3 192,1 1 430,1 8-478,-6-4 1,-2 10 0,-2 4 0,-3 6-42,-3 3 1,-2 3 0,-3-1 0,1 1-27,3-1 1,-1 3-1,-6 1 1,1 2-84,0-2 0,5-1 0,0-3 0,-1 1-33,-3-1 0,4-1 0,1-3 1,-1-1-147,2 2 1,-3-5-196,7 3 1,-2-2 123,3 1 0,5-3 0,0-10 33,9-4 1,1-1 0,2-7 0,-1 2 105,-1-1 0,5-3 0,-3-1 0,2-1 83,-3 1 1,5-1-1,-6 1 106,-1-1 0,5 1 1,-6 1-1,-1 3 96,1 1 0,0 6 0,-4-5 504,2-3-248,-1 6 1,-7 1-316,-3 7 0,1 2 0,-8 3 1,0 7 32,3 4 0,-7-3 1,5 1-1,-5 3-88,-1 3 1,-1-5 0,1 8 0,-1-3-74,1-3 0,-3 7 0,-1 1 1,-2 0 24,1 0 1,3 0 0,1-3 0,1 3-87,0 2 0,-1-7 1,3-1-538,3-5 50,-4-3 0,14-3 321,-3-8 0,3-2 0,2-10 0,2 1 101,3 1 1,-3-5 0,4 3 214,-4-4 0,0 1 1,2 1-1,2 3 143,-2-3 0,-2-1 0,-2-3-124,0 1 1,0 5-1,0 0-80,0-1 1,0-3 0,-2 1 37,-4 3 1,2 2 0,-8 6-57,-1-1 1,3-7 0,-2 6 0,-1 2-51,-3 2 1,5-3 0,-1-1-1,-2 2-7,-1 2 0,3 2 0,1 0-16,-3 0 1,0-2 0,1-2-82,1-2 0,6 0 62,-5 6 0,1-2 48,-2-3 0,3 3-52,3-4 0,2 4 10,-8 2 1,8-2 39,-1-4 1,1 4 82,-2-4 12,4 5 25,-6 1-62,8 0 1,0 1 35,0 5 1,8 4-1,2 7-16,-1 1 1,7-1-1,-6 1 1,1-1-16,1 1 0,-2-1 1,3 1-1,-1-1-88,1 1 1,-3-1 0,2 1-21,1-1 0,-5 0 1,0-1-1,-2-2 40,0-3 1,1-5 24,-1 6 83,-4-8 0,4-4 0,-10-12-14,-2-4 0,-2-1 0,5-1 0,-5-1-38,-2-4 1,4 3 0,-5-3-1,-1 4-15,2 1 1,-5-5 0,5 0 0,-2 1-42,1 3 0,5 1 0,-6 1 1,-1 0-9,-3-1 1,5 3 0,1 1-1,0 2 21,0-1 0,5 3 0,-7-2 7,-2-1 0,5-1 70,-3 3 1,6 3 285,-5 8-158,7 0-157,-4 0 1,8 2 12,0 4 0,2 1 77,4 5 1,-2 2 0,5-7 77,-1 3 1,6-4-67,-3 5 1,-1-7-1,0 4 1,-1-2-14,1 0 1,-4 0-1,4-4 1,-1 1-18,1 3 1,-4 0 0,5-4 0,3 2-26,2 2 1,1 0-1,1-6-13,-1 0 1,0 1-1,1 3 1,-1 2-95,1-2 1,-1-2 0,1-2-99,-1 0 0,-5 0 0,0 0-95,1 0 0,-3 0-281,1 0 434,-7 0 66,4 0 0,-16 0 36,-3 0 1,1 0 0,0-2-1,1-2-33,-1-2 1,-2-5 0,-5 3 0,-1 0-33,1 0 1,-1-3-1,1 3 1,-1-2 1,1-3 1,0 3-1,-1 0 1,1 3 11,-1 3 0,6-4 1,1 0-1,-3 0-6,-1 1 0,-3-5 101,1 6 0,-1-5 55,1 5-17,7 0-11,2 6 1,16 0 0,4 0 70,3 0 1,-3 6 0,0 0 0,1-1 61,3 3 0,1-6 0,1 6 0,-1-2 19,1-1 1,5 3 0,0-4-1,-1 2-64,-3-2 1,-2-2 0,1-2-1,1 0-99,5 0 1,-5 6 0,4-1 0,-3-1-11,-3-2 1,1-2-1,-1 0 1,0 0-67,1 0 1,-1 6 0,1 0-19,-1-2 0,1-2 19,-1-2 1,1 0-66,-1 0-105,-7 0 64,5 0-234,-13 0 3,6 0 234,-8 0 76,0 0-90,-8 7 27,6-5 0,-13 6-1,3-8 0,-3 0 0,-3 2-48,1 4 0,-1-4 0,1 4 0,-1-4-16,1-2 0,-6 0 1,-1 0-1,3 0 14,2 0 0,-5 0 0,-1-2 0,0-2 84,0-2 0,1 0 0,7 4 1,-1-2 19,1-2 0,0-1 0,-1 3 0,1-2 1,-1 2 0,6-4 1,1 3 136,-3 1 0,5 2 282,-3 2-188,8 0 1,-2 0 0,10 2 0,4 2 30,2 1 1,1 7 0,7-6 0,1 0 50,4 1 1,-1-5 0,5 6 0,-2-2-45,-4 0 0,5 0 0,-1-6 1,0 0-83,0 0 1,1 0 0,-5 0 0,2 0-37,-1 0 0,3 0 0,-2 0 1,0 0 10,3 0 1,-7 0 0,4 0-1,-3 0-6,-3 0 0,1 0 0,-1 0 1,1 0-12,-1 0 0,0-6 0,1 0-98,-1 2 0,1-4 0,-3 1 0,-1-1-136,-2 0 0,-3 0 0,5 4 6,-2-1 0,-7-1 0,5 4 78,-2-4 1,0 4 11,-3-4-56,-3 4 1,12 0-95,-8-4-57,0 5-25,-6-7 192,0 8 0,-2 0-15,-4 0 0,2 0 90,-8 0 1,6 0 52,-5 0 1,-1 2-38,-5 4 1,5-5-1,2 7 62,3 0 0,-7-4-44,2 8 1,-1-7-1,-1 5 1,4 0 58,3-1 1,-7-3-1,3 6 29,-5 2 1,4-5 0,1 3 0,-3 0-89,-1-3 0,3 5 0,0-6 0,1 1-50,1 5 0,-6-4 0,7 1 0,-3 1-1,0-2 1,1 5-1,-5-3 1,3 1 23,1-1 0,2 3 0,-3-3-4,1 4 1,0 1 0,-5 1-1,0-1 1,5-1-1,2-3 1,0-3-89,1-2 1,3 5 0,-4-1 18,3 3 1,-5-3-1,4 0 24,-2 1 0,5 3 0,-5 1 50,2 1 1,-4-7-1,7 1 1,-1 0 96,-2-3 1,4 7-46,-7-5 1,7 5 0,-4-1-99,0-3 1,6-2 12,-4-4 1,3 1-1,-1 7-22,-2-2 0,0-7-93,6 7-54,0-8-46,0 4-97,0-8 34,0 0 29,0 8 192,0-7 127,0 7-27,0-8 215,0 0-231,0 8-227,0-6-298,0 6-33,0-8 0,0 2-1291,0 3 895,0-3 0,0 4 365,0-12 0,2-3 454,4-9 1,-2 1 0,5-1 0,1 1 99,0-1 0,-4 1 1,5-1-1,1 1 124,-2 0 0,3-1 1,-5 1-1,0-1 34,-1 1 0,5-1 0,-4 3 0,0 1-47,-1 2 1,1 3 0,-4-5-1,2 3 90,-2-3 0,0 4 0,-1-1-33,3-3 0,2 0 1,-4 1-23,2 1 0,0 1 1,-5-5 33,5 4 1,-4 3-3,4 3 1,-2-2 207,2-4 1,-4 5 185,5 7-400,1-8 1,0 4 0,6-6 66,-3 3 0,-5 1-119,6 6 0,-8-2 0,3-2 11,1-2-11,-6 0 70,14 6 51,-15 0-155,7 0 103,-8 0 129,0 0 66,8 8-139,-6-6 1,6 8-189,-8-4 0,0-3 65,0 9 0,0-6-7,0 6 0,0-7 0,2 5 0,2 0 70,1-1 0,1-3 0,-4 4 27,4-2 1,-4 5 17,4-1 0,1-2-56,-1 1 0,6 1 0,-4 3 213,1-3 1,-3 4-183,6-5 0,-2 5 0,3-1-134,-1-3 0,-6 2 1,3-7 55,-1 3 1,0-4 0,-2 4 51,5-3 0,-1 5 0,0-4-112,-3 1 0,5-3 0,-4 4-30,2-2 0,-5-1 0,7-1 0,0-2-161,5 8 1,-5-8 214,-1 1 1,1-3 15,6-2 1,-9 2 0,-1 2-71,0 2 0,1 0 0,9-6 0,-8 2 0,-3 2 0,1 2 0,2 1 0,7-1 0,-5-4 0,0 6 0,1 0 0,-3-6 0,0 5 0,-3 1 0,7-6 0,-2 4 0,-3 2 0,3-3 0,2-1 0,-5 0 0,3 2 0,0-4 0,5 4 0,-5 2 0,-1-3 0,3-1 0,-4-2 0,-1 0 0,1 2 0,0 2 0,-5 0 0,5-4 0,-2 3 0,6-3 0,-3 4 0,5-4 0,-1 0 0,-3 4 0,3-4 0,-3 4 0,4-4 0,1-2 0,0 0 0,-5 0 0,0 0 0,1 0 0,-3 5 0,2 1 0,1-2 0,-3-2 0,2-2 0,1 0 0,-3 0 0,2 0 0,1 0 0,-3 0 0,1 0 0,3 0 0,-4 0 0,1 0 0,3 0 0,-4 0 0,1 0 0,1 0 0,5 0 0,1 0 0,-1 0 0,1 0 0,-1 0 0,-5 0-31,0 0 0,-1 0 10,7 0 0,-7 0 0,-1 2 0,0 2 85,-1 2 1,-3-1-57,6-5 1,-6 0-9,5 0 0,-5 0 0,6 0 0,-1 0 0,7 0 0,-6 0 0,-1 0 0,-5 0 0,6 0 0,-6 0 0,5 0 0,-5 0 0,6 0 0,-7 0 0,7 0 0,-6-1 0,6-5 0,-1 4 0,7-4 0,-9 2 0,-1 0 0,0-2 0,-4 1 0,7 5 0,-5 0 0,6 0 0,-6-6 0,5 0 0,-5 0 0,6 6 0,-6 0 0,5 0 0,-7 0 0,6 0 0,-4 0 0,-2 0 0,7 0 0,-7 0 0,12 0 0,-13 0 0,7-2-107,-2-4 0,0 4-35,-2-3 0,-3 3 90,9 2 1,-6 0 66,6 0 70,-9 0-58,13 0 0,-8-2 2,3-4 1,-1 4 76,-4-4 64,-4 4-114,13 2 0,-11-2-56,8-4 0,-6 4 0,5-3 0,-5-3 0,6 2 0,-8-2 0,1 2 0,3 3 0,-2-9 0,6 6 0,-6-6 0,5 7 0,-3-5 0,2 2 0,-5 0 0,7 3 0,-6 1 0,4-8 0,-3-2 0,7 5 0,-2-3 0,1 6 0,1-3-21,-3 1 1,1-4-1,4 4-57,-5-1 1,-1 5 149,-4-2 0,1 2 1,7 0-73,-2-2 0,-8-1 0,3 3 0,1-2 0,-6-2 0,4 2 0,4 4-244,-8-5-101,5 7-29,-7 0 289,0 0 202,0-8 51,0 6-109,0-6-46,0 8-470,0 0 375,0-8 31,0 7 99,0-7 0,2 8-212,4 0-348,-4 0 99,6 0 235,-8 0 1,0-2-172,0-4 157,0 4 1,0-8-247,0 5 342,0 3 1,0-8-53,0 4-72,0 4-552,0-6-2751,0 1-1958,0 5 5481,0-6 0,0 0 0,0-2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4:41.626"/>
    </inkml:context>
    <inkml:brush xml:id="br0">
      <inkml:brushProperty name="width" value="0.08571" units="cm"/>
      <inkml:brushProperty name="height" value="0.08571" units="cm"/>
      <inkml:brushProperty name="color" value="#F6630D"/>
    </inkml:brush>
  </inkml:definitions>
  <inkml:trace contextRef="#ctx0" brushRef="#br0">1 191 7536,'8'-6'-371,"-1"2"0,-5-4 493,3 1 1,-3-5 0,4 2 96,1-4 0,-5 4 0,3 0 222,-3-2 0,3-2-126,0-1 0,0 4 1,-3 3 813,3 1-934,-3 2 0,4 12 0,-6 5 0,0 7-21,0 6 1,0 11 0,0 3 0,0 4 27,0 3 0,-5-2 0,0 11 1,2-1 55,1 1 1,-3-1 0,0 2 0,1-4-77,3-5 1,-1-1 0,-1 0 0,-2-1-180,1-4 1,2-6 0,2-9 0,0-4-223,0 0 0,6-5-314,-1 4-424,7-11 223,-4-3 1,1-9 147,-4-3 1,2-3 0,-2-8 0,-2 1-1224,-1-1 1809,5 1 0,1-7 0,7-2 0</inkml:trace>
  <inkml:trace contextRef="#ctx0" brushRef="#br0" timeOffset="1243">461 7 6401,'-9'0'1373,"1"0"-1000,3 0 0,3 2 473,-3 3-645,3-3 0,4 11 1,1-2-87,3 2 0,-1 4 0,-5 4 0,0 4 48,0 4 0,5 4 0,0 3 0,-2 6 36,-1 8 1,3-1-1,0 6 1,-1-1-68,-3 1 0,4-8 0,1 1 0,-1-5-115,2-1 0,-6-6 0,6-3 1,-2-8-125,0-3 0,2-1 1,-4-6-134,3 0 1,4-4-814,-5-1-629,0-7 776,-5 4 0,0-9-233,0-3 1139,0 4 0,-7-13 0,-1 5 0</inkml:trace>
  <inkml:trace contextRef="#ctx0" brushRef="#br0" timeOffset="1432">93 468 9626,'10'5'0,"0"0"0,2-2 0,2-1 0,3-2 0,2 0 0,3 0 0,2 0 0,3 0 0,0 0 0,0 0 0,-1 0 371,1 0 1,1 0 0,-1 0 0,-3 0-794,-2 0 0,0 0 0,-3 0 0,1 0-583,-1 0 0,-2 0 1005,-2 0 0,1 0 0,-1 0 0</inkml:trace>
  <inkml:trace contextRef="#ctx0" brushRef="#br0" timeOffset="2005">752 7 10570,'9'7'0,"-4"3"0,-3 4 0,-2 1 0,0 2 0,0 4 0,0 4 0,0 6 0,0 3 0,2 5 0,1 4 0,2 3 0,-2-2 0,1-1 0,-1 0 0,2 1 0,-1 0 0,-1-3 0,1-5 0,1-4 0,-2-3 0,-1-1 0,-2-5 0,2-2 0,1-9 0,2-10 0,-2-11 193,-1-5 1,-2-1-1,0-2 1,0-3-347,0-6 1,0 2-1,0-1 1,0-3-1,0-1 0,0-1 1,-2-1-1,-1 0 82,-2 1 1,0 1-1,3 1 1,-1 4 53,-2 2 0,0-5 0,3 3 0,-2 0 111,-1 4 0,0-2 1,5 1-1,0 2-49,0 2 1,-5 0-1,0-1 1,2-3-16,1 2 1,2 2 0,0 2 31,0 0 1,2 1-1,3 6 1,3 8-1,2 6 1,1 5-1,1-1 1,1 2-1,3 0 1,-1 0-1,0-2 1,2 2-1,2 1 1,1 3-1,1-1 1,-1 2-1,3 2 1,-1 1-1,2 1 1,-2-1-1,2 1 1,-1-1-1,3 1 1,0 1-1,-3 2 1,1 3-1,-2 2 1,1 2-1,-5-1 1,-1 1 0,-1 0-1,-1-1 1,-1 1-1,-4 0 1,-5-1-1,-3 1 1,-2 0-1,0-1 1,0 1-1,0-2 1,0-2-1,-2-3 1,-1 0-1,-4-2 1,0 0-1,-1-5 1,-1-3-1,-3-4 1,-2 2-1,-1 0 1,0-2-1,-1-5 1,-1-3-1,-1-2 1,-5 0-1,1 0 1,-2 0-1,1 0 1,-5 0 0,1 0-1,0 0 1,1 0-1,-1 0 1,0 0-1,1 0 1,4 0-1,1 0 1,1 0-1,1 0 1,2 0-1,4-2 1,2-3-1,8-5 1,6-4-1,8-1-62,2 0 0,9-7 0,2-2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4:45.930"/>
    </inkml:context>
    <inkml:brush xml:id="br0">
      <inkml:brushProperty name="width" value="0.08571" units="cm"/>
      <inkml:brushProperty name="height" value="0.08571" units="cm"/>
      <inkml:brushProperty name="color" value="#F6630D"/>
    </inkml:brush>
  </inkml:definitions>
  <inkml:trace contextRef="#ctx0" brushRef="#br0">43 215 17211,'-16'5'0,"3"2"0,3-2 0,6-2 0,8-4 0,6-1 0,3 0 0,3 2 0,-1 0 0,0 0 0,1 0 0,-1 0 0,2 0 0,4 0 0,2 0 0,3 0 0,0 0 0,3 0 0,5 0 0,5 0 0,2 0 0,0 0 0,1 0 0,1 0 0,1 0 0,-1 0 0,1 0 0,-3 0 0,0 0 0,-4 0 0,3 0 0,-3 0 0,1 0 0,-4 0 0,-2 0 0,-1 0 0,0 0 0,-2-1 0,-2-3 0,-2-1 0,1 2 0,0 1 0,-3 2 0,0 0 0,-5 0 0,-1 0 0,-1 0 0,-1 0 0,0 0 0,1 2 0,-1 1 0,0 2 0,1-1 0,-1-3 0,0-1 0,1 0 0,-1 0 0,0 0 0,1-1 0,-3-4 0,-1-4 0,-1 0 0,-15 3 0,2 6 0</inkml:trace>
  <inkml:trace contextRef="#ctx0" brushRef="#br0" timeOffset="1708">1347 0 11889,'15'5'0,"0"0"0,1 1 0,-1-1 0,0 1 0,1 1 0,1 0 0,2-2 0,1 0 0,-1 0 0,-2 1 0,0-1 0,2 0 0,1 0 0,-1 0 0,-2 0 0,-3 0 0,-3 0 0,0 0 0,1-1 0,1-2 0,3-2 0,-1 0 0,0 0 0,-1 1 0,-4 4 0,-6 4 0,-6 1 0,-5 0 0,-2 2 0,-2 0 0,-1 0 0,0-2 0,1 2 0,0 2 0,-5 1 917,-4 1 0,3-1 0,-4 0 0,4 1-803,2-1 0,0 5 0,-1 1 0,1-2 0,-1-2 0,1-2 0,0 0 0,1 1 0,2-1 0,4 0 0,-1 1 0,2-1 0,-1 0 0,1 1-213,0-1-448,2-6 1,5-3-306,0-6 353,0 0-2406,7 0 252,-5-6 2653,4-3 0,1-6 0,2-1 0</inkml:trace>
  <inkml:trace contextRef="#ctx0" brushRef="#br0" timeOffset="2947">1454 92 7407,'0'-7'785,"0"7"1,2 7-1,1 9 1,2-1-668,-1 0 0,-3 7 0,1 4 1,2 5 5,1 4 1,0-2-1,-5 3 1,0-4 7,0-1 0,0-1 1,0-1-1,0-3 41,0-6 0,0-3 0,0-1 21,0-1-209,0-6 0,0-4 0,0-10 1,0-6-16,0-2 0,0-3 1,0 1-1,0-2-47,0-3 0,0 1 0,0-5 0,0 0 34,0 0 1,-2 0 0,-1-3 0,-2 2 25,1-3 0,1 1 0,-1 0 0,-1 3 9,2 2 1,1-4-1,0 6 21,-3 1 1,4 2 316,-5 2-292,5 6 0,1 4 1,1 8-1,3 4 0,3 0 1,0 2-1,1-3 0,-1 3 1,1-2-1,1 1 0,3-1 1,0 2-1,0-3 0,-2 1 1,2-3-1,2-3 0,1-1 1,0 0-1,1 0 0,-1 0 1,0 0-1,1 0 0,-1 0 1,0 0-1,-1 2 1,-6 3-1,-8 5 0,-6 4 1,-5 1-1,1 1 0,-2-1 1,0 0-1,0 2 0,2 2 1,-2 2-1,-1-3 0,-1-1 1,2 0-1,2 0 0,0 1 1,-1-5-1,3 1 0,1-1 1,4-1-1,1-7 0,2-10 1,0-8-1,2-6 1,1-1-1,2-1 0,0 1 1,0-1-1,0 2 0,-1 2 1,-2 0-1,-2-1 0,0-3 1,0 2-1,-2 2 0,-3 4 1,-6 2-1,-2 8 0,-1 6 1,2 8-1,4 2 0,-1 4 1,2 2-1,1 2 0,2-3-38,2-1 0,2 6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5:01.858"/>
    </inkml:context>
    <inkml:brush xml:id="br0">
      <inkml:brushProperty name="width" value="0.08571" units="cm"/>
      <inkml:brushProperty name="height" value="0.08571" units="cm"/>
      <inkml:brushProperty name="color" value="#E71224"/>
    </inkml:brush>
  </inkml:definitions>
  <inkml:trace contextRef="#ctx0" brushRef="#br0">8 102 7612,'0'7'26,"-3"-1"0,2 1 0,-2-1 0,2 2 692,1 4 1,0-1 0,0 5-1,1 2-228,2 3 1,-1 2 0,3 5 0,1-1-119,-1-3 0,1 1 0,-2-2 0,1 0-185,1 0 1,-1-3 0,-1-3 0,1 0-116,0 0 0,-3-1 0,0-1 0,-1-2 13,-1-1 1,3 0 0,0-2 0,-1 1-246,-1 0 1,-1-5-311,0 0 398,0-4 1,0-5 96,0-5 0,-1-4 0,-1 2 1,-1-2 14,1-1 0,0-1 0,1-3 0,-2 0-123,1 0 1,0-1 0,0 0 0,-2-3-100,0 0 0,2 1 1,-2-2-1,1-2 44,1 0 0,-4 0 0,3 1 0,0 3 106,0 3 1,2 0 0,-2 0-1,2 0 72,1 0 1,0 3 0,0 1 0,1 0-50,2 0 1,-2 0-1,5-1 1,1 2 3,0 0 1,2 2 0,-1-1 0,0 3 83,1 2 0,-1-1 0,1 5 1,-1 0 211,0 1 0,1 1 0,-1 0 1,1 1 5,-1 1 0,3 3 0,1 4 0,-2-1-115,-1 0 0,0 1 0,-1-1 0,0 1-106,1-1 1,-2 1 0,0 0 0,-2 1-173,-2 1 1,0 1 0,-2-3-1,1 1 66,1 1 1,0 2 0,-4-3 0,-1 2 83,-1 1 0,-4-2 0,2 3 1,-4-1-56,-2 0 0,1-2 0,-3 2 0,0-1-72,0-2 0,1 1 1,-1-2-1,0 0-103,0-1 1,0-2-1,-1 0 1,3-1-74,1-1 0,2-2 0,0-3 86,-1-1 1,4 0 258,3-4 0,2 4 1,2-1 216,4 3 0,2 0 1,1 3-1,1 2 138,1 0 0,4 2 0,-1-1 0,2 1-9,1 2 0,3-1 1,-1 1-1,1 2-189,1 0 1,-3 4-1,4-1 1,-1 2-5,1 1 0,-3-1 1,0-1-1,-1-1 85,-1 1 0,3-3 0,-2-1 1,-2-2-495,-4 0 0,-2-4 1,-2 0-1,0 0-1880,-3-1-1346,3-2 2548,-7 2 1,-5-12-1,-6-1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0:15:09.876"/>
    </inkml:context>
    <inkml:brush xml:id="br0">
      <inkml:brushProperty name="width" value="0.08571" units="cm"/>
      <inkml:brushProperty name="height" value="0.08571" units="cm"/>
      <inkml:brushProperty name="color" value="#F6630D"/>
    </inkml:brush>
  </inkml:definitions>
  <inkml:trace contextRef="#ctx0" brushRef="#br0">161 252 6985,'-8'0'-586,"0"0"0,5 0 570,-5 0 1,0 0 9,-3 0 0,3 0 8,1 0 0,-1-1 176,-3-3 1,3 1-1,1-4-64,3-2 1,0 3-1,4-2 1,0-1 20,0-1 0,-4-1 0,0-1 0,1 1 193,3-1 0,0 1 0,0-1 134,0 1 1,0 3-1,0 1 255,0-2 0,-4 3 158,0-2-715,0 5 1,4-1-1,0 8-172,0 5 1,0 0-1,0 3 1,0 0 84,0 3 0,0 0 0,0 4 0,0 2 31,0-1 0,-1 5 0,-2 0 0,-1 3-7,2 1 1,1-1 0,1 2-1,0 1-18,0 3 0,0-2 1,0 1-1,0-5-23,0 1 1,0 1 0,0-3 0,0-2-37,0-1 1,0-1 0,0-1-1,0-3-61,0-4 0,0-2-156,0-2-93,0-4 180,0-3 1,0-12 117,0-4 1,0-2 0,0 3-17,0-1 0,0 0 1,-1-2-1,-2-3-77,-1-1 1,0 3-1,4-4 1,0-1 32,0-2 1,0-1-1,0 1 1,0-2 28,0-4 1,0 4 0,0-3 0,0 0 22,0 1 0,-4-5 1,1 3-1,0 4-54,2-1 1,1 2-1,0 0 1,0 0-25,0 1 0,0 1 0,0 2 0,0 2 63,0 5 0,0 1 0,0-1 0,1 3 31,3 0 1,-2 0 270,1 1 1,-2-2-106,-1-2 1,0 5 376,0-1 194,0 0-40,0 2-376,0 1 104,0 5-270,5 0 0,-2 0 1,4 1 88,2 3 1,2-2 0,0 5-90,0-2 1,-3 3 0,0-4-1,0 3-87,3 1 1,0-1 0,0 0 0,0 0-101,-3-2 1,2 2 0,-2 0 0,3-2 18,3 0 1,0-2-1,1 4 1,-3-3 64,0-1 1,-1-1 0,0 1 0,1 1 15,-1-1 1,2 1-1,-3 0 1,3 0-71,-3 2 0,1-5 0,2 3 8,-3 2 0,3-1 0,-2 2 0,-1-2-73,-3 1 1,4-4-1,-4 4 101,4-1 1,-6 1 0,1-4 177,-1 2 0,-2 3 1,2-1-54,1 0 1,3-3-153,-2 5 0,2-4 0,0 3-46,-1 3 1,-1-4-1,1 0 1,-2 1 106,0 0 0,1-3 1,-2 1-1,1 2 152,-1 0 0,2-5 0,-2 5-15,2-1 1,-4 0-208,5-2 1,-4 5-97,3-5 0,-5 0 1,4-2 8,-1 3 1,-2-1 67,4-4 0,-4 1 0,2 2 153,0-1 0,-2 2-112,4-4 1,-3 0-167,4 0 0,-5 0-16,5 0 1,-4 0-6,3 0 270,-4 0 1,2 2 648,-5 2-570,0-3 1,0 9-165,0-2 1,-5-1 0,-2-2-68,-4 1 0,4 2 0,-1-3 0,-1-1-31,-1 2 1,-2 3-1,1-2 1,-1 4-1,-5 0 1,4 0 0,-5 1-1,0 0 8,1 3 1,-1-1-1,-2 1 1,1-3-57,-2 0 0,4-1 0,-2 1 0,0-1-26,1 1 0,-2-1 0,3 0 1,2 0 74,-1-4 0,4 3 0,-4-1 1,3 0 31,2 2 1,-5-3 0,1 0-1,2-1 18,0 0 0,5 2 0,0-2 1,0 1-8,-3-1 0,2-3 1,-1 4-1,3-1-9,-2 0 1,2 2-1,2-5 1,-2 2 57,0-1 1,6 1-10,-3-3 65,2-2-2252,2 4 1724,6-10 874,-6 4 799,5-9-965,-5 9-782,0-5 64,0 1 0,1 5 123,3-4 1,-2 1-1,3 0 47,-1-1 1,-1-4 196,5 0 0,-1-2 0,5-2 0,-1 1-50,1-1 1,1 1 0,1-1 0,4-3-141,0 0 1,4-5 0,-3 1-1,2-2 23,2 2 0,0-1 1,-1 4-1,-1-2 104,-2-2 0,-6 3 0,2 2 0,-1 6 190,-3 1 1,1 2 0,-3-3 125,0 1 0,-4 6 1,-2-3-1,2 1-74,2 0 0,-2-5 0,5 1 1,-2-1-98,0-3 1,3 1-1,-1-2 1,-1 4 17,-2 1 0,-3-2 1,3 2 219,-3-1 1,0 0 594,-4 1-601,0 7 0,-2-4-254,-2 5 1,3 0 162,-7 0 0,0 0 1,-3 0-1,0 1 131,-1 3 1,0-3 0,-3 7 0,-2 2 75,0-1 0,-2 2 0,-3 3 0,0 0-94,0 0 1,2 7 0,-7-2 0,2 3-149,2 1 0,0 0 0,1 1 0,-1 1-198,0 2 0,2-1 0,2-7 0,4-4-205,1-3 0,9 0-285,0-1 0,5-6 115,5-5 1,0-5-1,7-7 1,-1-2 254,1-2 0,1-5 0,0 2 0,3-2 158,-2-1 1,2-1 0,-1 0 0,0-2 124,3-2 1,-6 8-1,2-4 1,-3 3 201,-5 2 0,1 0 0,3 7 213,-4 1 1,-4 3 0,-2 4-35,-7 6 0,-1 0 0,-3 3 0,1 4-268,-2-1 1,-3 5-1,4 0 1,-1 0-88,-4 1 1,4 3 0,-5 1 0,2 3-39,-1 0 1,1 1-1,4-2 1,-1 0-159,1-2 1,3-4 0,3 0-425,-1-3 1,3-5 0,6-5 130,1-4 1,4-5 0,1-5 0,0-3 102,3-6 0,-1 1 0,1-3 0,-1 0 138,0 0 0,-3 0 0,-1 0 0,-1 1 216,0-1 0,-3 1 0,1 3 0,-3 3 212,-1-2 1,-4 10-1,-1-3 1,-2 6 102,-1 2 0,-3 1 0,0 4 0,-1 3-60,-4 6 1,4 0 0,-3 7 0,2-3-223,7 0 1,-4-1-1,5-3 1,1-3-371,-2 1 1,2-5-309,4 2-165,0-3 0,0-7 380,0-7 1,0 2 0,-1 1 48,-3-2 0,4 5-379,-4-3 1,2 3 698,2-1 0,0-3 0,0-1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07:58:20.930"/>
    </inkml:context>
    <inkml:brush xml:id="br0">
      <inkml:brushProperty name="width" value="0.08571" units="cm"/>
      <inkml:brushProperty name="height" value="0.08571" units="cm"/>
      <inkml:brushProperty name="color" value="#E71224"/>
    </inkml:brush>
  </inkml:definitions>
  <inkml:trace contextRef="#ctx0" brushRef="#br0">0 60 6827,'7'-6'-300,"-2"-5"399,-5 4 1,0-1 14,0 0 0,-1 6-49,-3-2 0,3 1-429,-3-1 318,2 3 108,2-4 0,6 10 1,2 4-1,1 6 155,-1 5 1,6 2 0,-2 2-1,2 0-104,-1 0 1,3 3-1,0 3 1,0-1-37,1 0 0,-4-1 1,3-5-1,-3 0-81,-1-3 0,-4-2 0,0-3 0,0 1-172,-2-2 1,5 0-344,-3-2 1,3-2 4,1-2 0,-5-1 514,1-3 0,-5-3 0,2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07:58:21.488"/>
    </inkml:context>
    <inkml:brush xml:id="br0">
      <inkml:brushProperty name="width" value="0.08571" units="cm"/>
      <inkml:brushProperty name="height" value="0.08571" units="cm"/>
      <inkml:brushProperty name="color" value="#E71224"/>
    </inkml:brush>
  </inkml:definitions>
  <inkml:trace contextRef="#ctx0" brushRef="#br0">298 0 8032,'-8'8'-75,"2"0"53,0 1 1,-2-2 0,3 1 0,-1 0 250,-4-1 0,4 3 0,-2-2 0,-2 4 104,0 4 1,-2-1 0,-1 3 0,-2 1-86,-1-1 1,0 2 0,4 4 0,1-2-88,-1-2 1,0 3-1,0-3 1,0 2-102,0 2 0,4 0 0,0 0 0,0-1-333,1 1 1,-2-1 0,4-2 0,0-2-437,-1-2 0,2-1-460,4-4 1169,0-6 0,6-11 0,0-8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2:50:44.508"/>
    </inkml:context>
    <inkml:brush xml:id="br0">
      <inkml:brushProperty name="width" value="0.3" units="cm"/>
      <inkml:brushProperty name="height" value="0.6" units="cm"/>
      <inkml:brushProperty name="color" value="#45B6DF"/>
      <inkml:brushProperty name="tip" value="rectangle"/>
      <inkml:brushProperty name="rasterOp" value="maskPen"/>
    </inkml:brush>
  </inkml:definitions>
  <inkml:trace contextRef="#ctx0" brushRef="#br0">0 42 12067,'65'-14'196,"-1"4"1,0 4-1,0 2 1,0-1 0,1 2 786,-1 3-474,-6 9-489,-18 0 31,-10 2 60,-17-11-47,0 0 34,5 0-9,-3 0-12,3 0-45,1 0 2,-5 0 118,5 0-84,-1 0-43,-4 6 25,5-5 25,-1 5 1,2-6-1,15 0 1,13 0 0,11 0-1,5 0 1,0 0-1,0 0 1,1 1 0,-1 4-1,0 2 1,0 0 0,0-3 846,0-2-944,-22-2 46,5 0 123,-20 0-99,12 0-59,-1 0 27,6-6 33,-4 4 0,7-2 0,0 7 0,9 3 0,5-2 0,4-1 1,-1-6-1,0-3 0,0-2 0,0 1 0,1 2 0,-1 4 0,0 1 1,0 0-1,0 0 0,1 0 0,-1 0 0,0 0 0,0 0 1,0 0 933,1 0-763,-13 0-191,-19 0-25,-4 0-4,-21 0-2,11 0-3,-1 0 15,-3 0 3,3 0 31,1 0-47,-5 0-165,5 0 184,-1 0 37,2 0-8,0 0-24,-1 0-50,-1 0-43,-4 0 47,5 0 11,0 0 61,-5 0-62,16 0-24,-3 0 36,23 0 1,-2 0-53,12 0 56,-23 0 1,22 0 0,-12 0 0,11 0 0,7 0 0,-1 0 0,0 0 132,0 0-46,-17 0-38,-4 0 1,-9 0 0,9 0 0,11 0-1,8 0 1,2 0 0,0 0 0,0 0-1,0 0 1,1 1 0,-1 2 0,0 3 156,0 1-348,-40 2-187,2-2 0,-37-2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2:51:04.476"/>
    </inkml:context>
    <inkml:brush xml:id="br0">
      <inkml:brushProperty name="width" value="0.3" units="cm"/>
      <inkml:brushProperty name="height" value="0.6" units="cm"/>
      <inkml:brushProperty name="color" value="#45B6DF"/>
      <inkml:brushProperty name="tip" value="rectangle"/>
      <inkml:brushProperty name="rasterOp" value="maskPen"/>
    </inkml:brush>
  </inkml:definitions>
  <inkml:trace contextRef="#ctx0" brushRef="#br0">19 64 11885,'14'65'122,"-5"-1"1,-7 0 0,-3 0 0,-3 0 0,-3 1 0,0-1 0,9-6 0,18-11 860,23-17 0,9-17 0,-1-7 0,-1-6 0,-5-6-825,-5 5-84,3-5 0,-16 6-62,5-6 87,-1 5-100,-10-5-12,4 6-100,-12 0 654,-1 0-643,7-11-36,-5 8 103,-1-14-82,-7 4 5,-6-1-21,0-11 76,0 11 34,0-16-24,-6 9-68,5-11-82,-11 1-2,11-2 55,-5 0 84,6 2 7,0 0-176,0 4-87,0-11 173,6 6 206,-5-7 63,11 6-59,-11-4-139,5 16-46,-6-9 144,0 16 412,-6 1-414,-12 7-54,2 6 235,-8 0-137,11 0 51,0 0 34,-6-6 84,5 5-39,-4-5-94,-1 6-67,-1 0 100,-6 0 96,1 0-35,-1 0-106,-5 0-130,3 0 7,3 0 109,1 0-9,9 6 71,-3-5-262,-1 5-99,5-6 346,-5 0 49,1 0 219,4 6-574,-5 1 311,6 6 307,6 0-529,-10-6-240,8 4-468,-9-9 1038,11 20-139,1-12-265,6 15-92,0-7 186,0 2 97,0 11-63,0 8-171,0 1 97,0 4 116,0-11 116,0-7 103,0-2-145,0-4-170,0 0 52,0 4 9,0-10 184,0 5 18,0-1-68,0-3-60,0 3-86,0 1 5,0-5-307,-6 5 383,22-6-28,-6-6-10,16-7 0,-8-7 10,6-6 19,-2 0-20,9 6 17,-11-5 27,-1 11 1,-1-5-2,2 6-28,6-6-44,-6 5 32,4-5-145,-4 12 62,0-5 27,4 5-284,-15-6 0,2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2:52:06.454"/>
    </inkml:context>
    <inkml:brush xml:id="br0">
      <inkml:brushProperty name="width" value="0.3" units="cm"/>
      <inkml:brushProperty name="height" value="0.6" units="cm"/>
      <inkml:brushProperty name="color" value="#45B6DF"/>
      <inkml:brushProperty name="tip" value="rectangle"/>
      <inkml:brushProperty name="rasterOp" value="maskPen"/>
    </inkml:brush>
  </inkml:definitions>
  <inkml:trace contextRef="#ctx0" brushRef="#br0">0 147 11926,'15'60'491,"0"-1"1,-10-14-1,3 7 1,1-5-1,-1 20 1,2-20-1,-3 13 1,-4-21-602,4 14-89,-4-31 219,-3 27 285,0-34-277,0 28-156,0-29 89,10 6 58,12-20 50,3 0 149,7 0 202,0 0 202,3 0-396,20 0-208,2 0 0,2 0-104,1 0 240,-31 0 141,31 0-220,-33 0-216,38 10 12,-18-7 70,7 7 16,-19-20 42,-3-3-120,-9-9-238,-11 0 170,-2-11 216,-10 9-106,0-19-55,0 19-47,0-19 127,0 19 10,0-19-72,0 19 16,0-19 5,0 9 84,0-11 72,0 0-129,0-9 27,-10-3-2,8 0 44,-8-8 155,0 18 22,7 2 72,-16 13-113,6 20-21,-9 12 70,-1 12 15,-9 10 0,-5-2 117,-15-5-216,25 5-142,-33-17 59,23 6-25,-20-9 13,-8 0-36,18-19 37,3 4-33,11-18-85,11 21 35,10-8 253,2 18 52,-10 2-223,15 12 8,-15 10-52,20-9-73,0 7 161,0-8 97,0 10-36,10 21 1,-8 4-148,6 20 0,2 2-251,-3 6 36,1-26 266,2 23 235,12-25 153,3 0-290,17-4 1,-7-36-97,9-14 1,-14-8-36,0-22 0,-8 14 91,15-7 49,-19 21-110,11-21-116,-16 17 185,9 1 74,-9-8 732,-3 18-1017,-10-28-39,-10 15 238,7-7-97,-7 2-507,0 7 288,-2 1 0,-10 22 0,-1 15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2:52:32.302"/>
    </inkml:context>
    <inkml:brush xml:id="br0">
      <inkml:brushProperty name="width" value="0.3" units="cm"/>
      <inkml:brushProperty name="height" value="0.6" units="cm"/>
      <inkml:brushProperty name="color" value="#67E9DA"/>
      <inkml:brushProperty name="tip" value="rectangle"/>
      <inkml:brushProperty name="rasterOp" value="maskPen"/>
    </inkml:brush>
  </inkml:definitions>
  <inkml:trace contextRef="#ctx0" brushRef="#br0">67 1 12084,'-37'0'983,"7"0"0,90 0-492,-15 0 1,51 0-1,-29 0 1,-7 7-1,0 1 1,2-1-1,12-7 1,-2-7-1,10-1 1,-10 1-1,2 7 1,-12 0-1,-2 0 1,-8 2-206,7 6 0,-14-6 79,7 6 0,-15-6 13,15-2 0,-7-7-73,15-1 1,-16 1-242,8 7 1,-14 0 79,14 0 0,-15 0 100,15 0 1,-7 0 42,14 0 0,-14 0-68,7 0 1,3 0-229,19 0 0,-5 0 141,6 0 1,2 2 68,-3 6 1,-7-6 126,-7 6 1,2 2 53,12-3 1,-19 1-215,4-8 0,-4 0-41,12 0 0,7 0-117,1 0 1,2 0-15,-3 0 1,-5 7 131,6 0 1,-6 8 38,-2-7 0,-7 7 121,-1-8 0,-6 1 60,6-8 0,3 2-241,12 6 0,-2-6-41,10 5 1,-10-2 124,3 3 1,-6-6-225,-2 6 0,-15-6 102,0-2 109,-29 0-1,36 0-62,-22 0 1,30-2-65,0-6-213,-29 6 114,21-8-183,-32 10 116,28-10 188,-10 8-2,-1-18 29,1 17-8,-10-7 122,7 10 126,-17 0-4,17 0 19,-7 0-215,9 0-941,1 0-183,-10 0 0,-3 0 0,-10-10 656,-9 8 0,-3-8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09:22.303"/>
    </inkml:context>
    <inkml:brush xml:id="br0">
      <inkml:brushProperty name="width" value="0.08571" units="cm"/>
      <inkml:brushProperty name="height" value="0.08571" units="cm"/>
      <inkml:brushProperty name="color" value="#E71224"/>
    </inkml:brush>
  </inkml:definitions>
  <inkml:trace contextRef="#ctx0" brushRef="#br0">52 1157 5985,'0'9'640,"0"-1"-451,0-8 1,0 2-25,0 4 1,2-5 221,4 5 115,-4-4 109,6-2-267,-8 0 0,0-2-119,0-4 0,5-3 1,1-8-52,-2-1 0,-2 1 0,-2 0 1,0 0-11,0-1 1,0 1 0,0 0 0,0-2-1,0-4 1,0 2 0,0-6 0,0 0-69,0 0 1,0 4 0,0-4 0,0 0-29,0 1 0,0-1 1,0-2-1,0 4-10,0 0 0,0 6 1,0-4-1,0 4 2,0 2 1,0-3 0,0-1 0,0-2-22,0 2 1,0 2 0,0 0 0,0-2-16,0-2 1,0 0 0,0 5 0,0 1-1,0 0 0,0-6 0,0 0 0,-2 2-10,-4 2 1,4 1 0,-3 1 0,3 0 2,2 0 1,-2-1-1,-2 1 1,-2 0 21,2 0 1,1-1 0,-1 1 18,-2 0 1,-2 0 0,4-1 67,-1 1 0,-1 6 288,6-1-123,0 8-177,0-3-107,0 7 147,0 7-33,0-5 0,2 6 0,2-6 2,1 4 1,9-5 0,-5 7 26,1 0 0,5-4-146,-3 7 1,1-5-1,1 3 1,-3-1 24,3-4 0,-5 4 1,3-1 42,1 3 0,8 1 0,2 7-15,-2-1 1,4-6 0,-2 1 0,-2 1-35,-1 3 0,-1-1 0,2-2 0,2-1-44,-2 1 1,0-3 0,0-1 0,2 1-65,-2 0 0,-2-5 0,0 5 0,3 0 17,1-1 0,0-5 0,-6 2 0,0-2-1,0 1 0,1-3 0,-1 4 0,0-4-17,0-2 0,1 6 1,-1-1-1,0-1 64,0-2 0,-5-2 1,-1 0-1,3 2 11,1 4 1,-3-4 0,-1 4-46,3-5 1,1-1 4,2 0 1,-5 0 40,-1 0 0,-1 2 1,3 2 34,-1 2 1,-7 2-6,7-3 1,-6-3 26,5 4-24,-7-4 0,6 0 18,-5 4 0,-1-4-34,8 3-67,-8-3 0,3 0-518,-7 4-1593,0-4-1654,0 5 3825,0-7 0,0 0 0,0 0 0</inkml:trace>
  <inkml:trace contextRef="#ctx0" brushRef="#br0" timeOffset="1750">87 87 5984,'-10'0'1500,"1"0"-1385,3 0 48,4-8-99,-6 6 302,8-5 72,0 7 1,2 0-109,4 0 0,-4 2 0,6 1 103,-1 3 0,-3 8-203,8-3 1,-7 4 0,7 3-91,1-1 1,1 0-1,-1 0 1,-1 1 19,1-1 1,-1 0 0,1 0-1,2 1-14,-1-1 0,-1 6 0,4 0 1,1-2-30,-1-2 0,0-2 0,1 1 1,-1-1 107,0 0 1,0 2-1,1 2-80,-1 2 1,-2 0 0,-1-5 0,-3-1 35,2 0 0,-3-5 0,2-1-27,1 3 0,2 1 1,1 2-1,-3-1 23,-1-5 1,-1 4 0,6-3-98,1 3 0,-1 3 0,0-1 0,0-2-15,1-3 1,-7 3-1,1-4 1,1 3 6,2-3 0,1 5 0,-3-5 0,-1 5 29,1 1 1,0-6 0,1 1 0,-3-1 21,3-1 0,1 5 0,2-3 0,-1 3-17,-5 2 0,5 1 0,-5-3 1,4-2-37,3-1 0,-3-1 0,-2 7 0,-1-1-36,1 0 1,3-3 0,1-1-1,0 2-64,0-1 0,-5-1 0,-1 3 1,3-3 51,1-2 0,2 1 0,1 3 0,-1-1 12,0-3 1,0 1-1,1 3 1,-1-2 5,0-1 0,1-2 0,-1 3 0,0-2-1,0 3 1,1-5 0,-1 1 0,-2 0-52,-3-1 0,3-3 0,-4 5 0,5 1 51,1-2 0,0 3 0,-1-5 0,-3-1-2,-1 1 0,-1 4 1,6-5-1,1 1-6,-1 0 0,0 3 0,0-3 1,-1 1-20,-5 5 0,5-5 0,-5 1 0,4-1-23,3 1 1,-7-6-1,-1 4 1,-1-3-23,1 1 0,-1 2 0,5-4-88,-3 1 0,-5 3 36,6-2 1,-7-4 50,7 3 1,-6-3-1,3 0-95,-1 4-54,-2-4-156,-6 6-804,0-8 377,0 0 2134,0-8-988,0 6-444,0-6 0,2 8-78,3 0 133,-3 0 117,6 0 53,-8 0 21,8 0-185,-6 8 0,7-6 29,-3 4 5,-4-4 1,5-1-1,-5 3 280,4 2-156,-4 0-663,6-6-404,-8 0 0,5 2-2573,1 3 720,0-3 2158,-6 6 0,0-10 0,-2-2-12,-4-1 0,2-3 0,-7 4-20,-2-2 0,3-1 639,-2 1 0,-7-4 0,-8-7 0</inkml:trace>
  <inkml:trace contextRef="#ctx0" brushRef="#br0" timeOffset="2882">1 1070 9394,'11'-11'439,"1"1"0,1 1-275,2-1 0,-3 4 0,-1-5 0,5-1-74,5 3 1,-2-7 0,4 7 0,-4-3 17,-2 1 0,6 1 0,0-3 1,-1 1-1,-3-1 0,4-1 0,0 1 1,0 2-34,2-3 0,-6-1 1,4-2-1,-4-1-59,-2 1 0,2 0 0,3 0 0,1-1-22,-2 1 0,4 6 1,-2 1-1,0 0 58,2 1 1,-6 5 0,4-4-1,-4 3 13,-2-1 1,0-2 0,1 4-35,-1-1 1,0-7-1,0 4-6,1-1 0,-1-1 0,-2-3 15,-3 1 1,3 6 0,-3-5 3,3-2 0,-4 5 1,-1 0-16,-2 1 1,5 5 18,-1-4-36,-5-4 1,3 8-1,-6-5 79,1-1-44,1 6 0,-4-6 0,2 7-14,2-5 0,-1 2-79,-5-8-283,0 9 207,0-5 1,0 6 51,0-4 60,0 4 110,0-5-49,0 7-1496,0 0 0,-7 0 0,-3 0 0</inkml:trace>
  <inkml:trace contextRef="#ctx0" brushRef="#br0" timeOffset="10084">104 1070 6620,'0'10'440,"0"-2"-204,0-8-25,0 0-109,8 0 1,-6-2-79,4-4 1,-3-4 0,1-7-1,2 0-36,-2 0 0,0-1 0,-1-1 1,3-2-22,-2-2 0,4-2 1,-3 2-1,-1-4-73,-2 0 1,0-5 0,2 5-1,2-2 42,-2 1 0,-3 5 0,-1-4 1,0 0 61,0 0 0,0 6 0,0-2 0,0 4-2,0 1 0,0 1 1,0 0-1,0 0-8,0-1 0,0 1 1,0 0 27,0 0 1,0-1-16,0 1 1,0 0 46,0 0 0,0 5 135,0 1 147,0 7-123,0-4 0,0 10-104,0 4 0,0-2 0,0 7-14,0 3 0,0 1 0,-1 2 0,-3 0 21,-2 1 1,0-1 0,6 2 0,0 4 2,0 6 0,0-2 0,0 1 0,0 3-21,0 2 1,0 1 0,0 1 0,0-1-32,0 1 0,0-1 1,0 1-1,0-1-50,0 1 1,0-3-1,0-1 1,0-4-47,0-2 0,0-2-231,0-6 161,0-7 0,0-5 0,0-10 1,0-7 38,0-3 0,0-4 1,0-2-1,0-4 12,0-2 1,0-2-1,-2-7 1,-2-3 3,-1-1 0,-1 0 0,6 3 0,0-1 65,0-2 0,-6-2 0,0 3 0,3-1 32,1 2 0,2 3 0,-2 4 0,-2 3-15,-2-3 1,0 6 0,6 2 82,0 4 0,0 7 1,-1 3 40,-5 1 1,4 4 0,-4 10 0,4 6 34,2 3 0,0 2 0,0 0 0,0 3-64,0 3 1,0 2-1,0 5 1,0-1 100,0 2 0,0 3 0,0 4 0,0 3 3,0-3 0,0 0 1,0 1-1,0 1-94,0-2 1,0 5 0,0-1 0,0 0-102,0 0 0,0-4 0,0-7 0,0-2-98,0 2 0,6-7-417,0-1 226,-1-11 1,-5-12 0,0-12 0,0-3 128,0-2 0,0-2 0,0-2 0,0-4 85,0-2 1,0-2-1,0-5 1,0 1 4,0 4 1,0-3-1,0 1 1,-1-5 109,-5-5 1,4 1 0,-4 6 0,4-3 31,2-3 0,-6 1 1,1-5-1,1 0 1,2 0 1,0 6-1,-2-4 1,-2 1-61,3 1 0,1 0 0,2 7 0,0 3 54,0 1 1,-2 8 0,-2-2 545,-2 4-326,0 9 0,6 4 1,-1 12-218,-5 6 0,4 3 0,-4 2 0,4 0-8,2 1 1,0 1 0,2 2 0,2 4-54,2 2 1,1-4-1,-3 5 1,4 1-14,1-2 1,-3 4 0,4-8 0,-3-2-36,-3-2 0,4-2 0,0 0-103,1 1 1,-3-3 0,5-3-557,3-7 578,-6-3 0,5-4 84,-7-3 0,-1-5 0,-5-7-67,0-1 1,0 1 0,0 0 0,-1 2-69,-5 3 1,4-3 0,-4 3 0,2-3 29,-1-2 0,1-1 1,-6 1 144,2 0 1,3 5 0,3 3-1,-2-1 82,-2 1 0,-1 3 48,1-6-92,4 9-139,-6-13-9,8 14 80,0-5 1,2 7 168,4 0 0,-2 0-98,7 0 1,1 5 0,3 3-16,-3 2 0,3-5 0,-4 5 0,5 0 8,1-1 1,0-3 0,2 5-1,2 3-8,2 1 1,2-3-1,-2-1 1,4 1-22,0-3 0,4 7 1,-6-7-1,2 3-43,3-1 0,-5-5 0,-2 4 0,-2-1-58,2 1 0,-4-6 0,4 1-4,-3-3 1,-9-2-304,1 0 101,-9 0 205,5 0 1,-16 0 0,-1-2 0,-3-2-36,1-1 0,-1-7 1,-5 5-1,0-1-8,0 0 0,-6-5 1,-2 3-1,0-1 49,0-1 1,-4 1 0,4-5 0,-2 3 37,-3 1 0,3 1 0,-2-6 1,0-1 25,2 1 1,-3 6 0,7 1 0,2 0 54,1 1 1,3 3 235,0-5-219,7 7 0,5-2 0,12 10 0,9 4 27,5 1 0,9 3 0,-3 7 0,2 2-5,0 2 1,0 0-1,5-6 1,2 0-24,5 1 0,-7-1 1,3 0-1,-7 0-18,1 1 1,2-1 0,-1-2-1,-3-1-57,-6-3 1,-4-7-1,-2 2-126,1-4 192,-1-2-287,-8 0 0,-3-2 1,-12-2 141,-5-2 0,1-5 0,-1 3 0,-4-2-71,-7-3 1,1-2 0,-5-3 0,-1 1 13,0 0 1,0 0-1,-4-1 1,1 1 60,-7 0 1,3-6 0,-7 0 0,7 2 32,5 2 1,-3 3 0,5 3 0,0 3 230,4 3 0,9-1 281,3 2-403,7 4 1,4 0 0,12 10 0,3 2 60,2 3 1,8 4 0,4 4 0,3 2-25,3-2 1,0 4 0,-1-2 0,1-1-77,-1-3 1,1 4 0,-3 0-1,-1-4-64,-2-6 1,-8 3-1,2-7 1,-4 1-89,-2-4 0,0 1-647,1-1 353,-9 0 1,-1-8 231,-8-4 1,-2 4 203,-4-4 1,-3 4 0,-7 1 0,3-3 114,1-2 0,1 0 0,-6 6 1,-1 0-14,1 0 0,0 0 0,0 0 0,-1 0-82,1 0 0,-6 6 1,0 0-1,2-1 18,2 3 1,2 2-1,-1 7 7,1 0 1,0 0-1,1 3 1,3 1-16,2 2 0,5 0 1,-6-6-1,1 2-65,1 4 0,1-4 0,5 4 1,-4-3-22,-2-3 0,7 0 1,-5 0-1,2 1-58,0-1 0,-5 0 0,3 0 58,-1 1 0,5-7 0,-4 1-42,1 1 1,5-3-38,-4 1 0,2-7 1,-2 2 0,4-2-194,-3 1 28,3-3 118,2 6 77,0-8 0,0-2-38,0-4 1,0 2 0,0-7 21,0-3 1,2 5 0,1-3 0,3-1-53,-2-2 1,-2-5-1,-2-1 57,0-2 1,6 0 0,-1 4 0,-1-4 27,-2-6 1,-2 3-1,0-3 1,0-2 9,0-1 0,0-1 0,0 2 0,0 2 37,0-1 0,0 3 1,-2 0-1,-2 2 51,-1 4 1,-3 2 0,4 2 0,-2-1 121,3 1 0,-5 6 252,2-1 117,-7 1-374,11 1 1,-6 10 0,8 12 0,0 3 13,0 2 1,0 2-1,0 4 1,0 4 38,0 0 0,2 6 0,2-5 0,2 5-15,-2 1 1,-1 1 0,1 0-1,2-1-98,-2 1 1,0-1 0,-1 1 0,3-3-122,-2-3 1,-2 2 0,-2-7 0,2 1-3,4 0 1,-4-2 0,3-5-418,-3-1 259,-2-8 1,0-3 0,0-12 0,0-5 5,0-4 0,0-3 0,0-1 1,0-4-36,0-6 1,0-3-1,0-3 1,0 1 109,0-1 1,0 1 0,0-1 0,0 1 92,0-1 0,0 1 1,0-1-1,0 1 100,0-1 1,0 1-1,0 1 1,0 4 274,0 6 1,-6 4 455,1 2-574,-1 0 0,6 15-15,0 7 1,0 3-1,0 4-134,0 1 0,0 2 0,0 3 0,0 1 23,0 4 0,6-2 0,-1 6 1,-1 0-8,-2-1 0,0-3 1,2 4-1,2 0-33,-2 0 0,-1-4 0,1 4 0,2-2-66,-2-4 0,-2 0 0,-2 0 0,2 2-31,3-2 0,-3-7-887,4-3 594,-4-7 1,-2 2-1,0-12 1,0-8 8,0-7 0,0 0 0,0-7 0,0-1 36,0 2 1,0-6-1,0 7 1,0-3 175,0 0 0,0 8 0,0-2 0,0 4 195,0 1 1,0 1 0,0 0 0,0 0 346,0-1 1,0 7 118,0-1 1,0 11-357,0 1 0,0 7 1,0 10-1,0 1-116,0-1 0,6 0 0,-1 2 0,1 2-44,2 2 1,-6 6-1,4-6 1,-3-2-55,3-1 1,-4-3-1,4 0 1,-2 0-237,1 1 0,-3-7-43,4 1 0,-2-9 27,2 3 0,-4-6 0,3-6 140,-3-5 1,-2-4 0,0-3 0,0 1 71,0 0 0,0 0 0,0-1 51,0 1 1,0 5-1,0 1 124,0-2 1,0 3 399,0-2-69,0 9-286,0-5 0,0 10 0,0 4-56,0 5 0,0 4 0,0 3-52,0-1 1,0 0 0,0 1 0,-2-1-43,-3 0 1,3-5-1,-4-1 1,4 2-66,2 3 1,-6 1 0,-1 0 0,-1 1 45,0-1 0,1 0 1,3 0-1,-4 1-2,-2-1 1,5-2 0,-5-1 0,1-3-24,-1 2 1,4 3-39,-5 1 0,5-2 1,-4-1-43,3-3 1,-1-5-99,2 6 88,4-9 90,-5 13 0,5-12-92,-4 7 33,4-7 1,-6 6-60,8-5 139,0-3 1,0 8 83,0-4-88,0-5 0,-5 9-120,-1-4 88,0-4 0,6 7 30,0-3 12,0-4 0,0 8-40,0-5-37,0-3-57,-7 6-88,5-8 136,-6 0 0,6 6-88,-4-1 98,4 1 37,-5-6 14,7 0 0,-2 0-104,-4 0-244,4 0 157,-6 0 167,8 0 1,-1 0-20,-5 0 0,4-2 51,-4-4 0,4 3-5,2-9 1,0 6-1,0-5-39,0-3 1,0 5 27,0-3 0,0 7 1,0-7 22,0-1 1,0 3-33,0-1 1,0-1-58,0-5 1,0 5 481,0 1-108,0-1 195,0 3-413,0 1 1,0 10-89,0 4 1,0 3 0,0 9-33,0-1 1,0-6 0,0 1 26,0 1 1,-6 3 23,1 1 1,-1 0 0,4-2 4,-4-3 0,4 3-18,-3-3 1,3-3-9,2 3 0,-2-8-167,-4 1 84,4-3 63,-6-2 0,8-2-8,0-3 0,0 1 60,0-8 1,0 7 33,0-7 1,0 6 44,0-5 0,8 1 1,4-3-4,3 1 0,-4 9 0,1-5 0,1 2 19,3 0 1,1-5 0,0 3 0,2 1 2,4-1 0,-3-4 0,3 5 0,-2-1-84,2 0 0,-4-5 0,4 3 1,-4-1-43,-2-1 0,1 1 0,-1-5 1,0 3-3,0 2 1,1-1 0,-1-5 0,0 1-12,0 5 0,-1-4 0,-3 5 0,-1-1 6,1-1 0,2 1 0,1-7 57,-5 1 0,5 6 1,-7-1-1,3 1 8,-1 1 1,-5-3-1,3 5 1,1 0-29,0 1 1,1-7-61,6 3 1,1-5 0,-3-1-2,-4 0 0,5 5 27,-5 1 0,3 5 0,-1-4 11,-1 3 0,-9-1 1,5 4-25,0-2 0,-4 1-64,7 5 0,-7-2 19,2-4 0,1 2 71,-1-7 0,2 7 1,-2-2 1,1 2 38,5-1 0,3 3-22,-3-4 1,-5 2-25,-1-2 7,4 4 1,-7-7-7,9 3 74,-8 4-246,3-6 155,-7 8 0,-1 0 1,-5 0 24,-6 0 0,3 0 0,-3 0 0,-1 0 51,-3 0 1,5 6 0,-3 0-1,-3-2-54,-4-2 1,-2 3 0,4 1 0,-2-2-11,-2-2 0,-6-2 0,4 0 0,-2 2 7,-3 4 0,3-4 0,-2 3 0,-2-3 33,-1-2 0,3 2 0,2 2 0,0 2 7,1-2 0,4-3 1,-1-1-1,4 0-9,2 0 0,0 0 0,0 0 1,-1 0-148,1 0 0,5 0-64,1 0 1,1-1 173,-1-5 1,5 4 0,12-4 92,5 4 0,5 4 0,1 2 0,2 4 25,4 1 0,2-3 1,4 4-1,-4-3-27,0-3 0,-4 4 0,6-3 0,-2 1-45,-4 2 1,-2-6 0,-2 4 0,0-5-83,1-1 1,-1 0-1,0 0-44,0 0 1,-5-5-1,-3-3 22,-1-2 0,-2-1 0,-6-6 20,0-1 0,0 7 0,-2-1 0,-4 1 35,-5 1 1,1-5-1,-1 5 1,-3-1 24,-1-1 0,-4 9 0,-2-5 0,-4 2 0,-2 0 1,0-5-1,-4 3 1,4 1-50,3-1 1,-5 0 0,4 4-1,0-3-74,0-3 1,8 6 190,5-1 1,10 6-1,2 9 1,12 7 207,9 3 1,4 1 0,6 0 0,-3 2-85,3-2 0,0-2 0,-1-4 0,-3-1-153,-2-3 1,0-5 0,-4 4-169,2-3 1,0-1 0,-6-6-106,1 0 0,-9-2 142,-3-4 0,-4 2 62,-2-7 1,-2 1-1,-2-3 1,-4 3-45,-1 3 0,-3-7 1,-5 3-1,0-3-63,0 3 1,-6-4 0,-2 3 0,0-1 7,0 1 0,-4-3 1,6 5-1,2-1 69,2-1 0,2 8 0,-1-1 247,1 3 0,7 4 1,5 3 37,3 7 0,11 3 1,7 2-1,5 1-112,0-1 1,-2 0-1,-2 0 1,1 1-69,-1-1 0,0-6 1,0-1-1,1-2-99,-1-4 0,0-3 0,0-1-65,1 0 0,-7 0 0,1 0 5,1 0 314,2 0 0,-3 0 183,-1 0-281,-7 0 0,2 0 0,-10 2-58,-2 4 0,-7-4 1,3 6-1,-1-3 28,-1 1 1,1 6 0,-6-5 0,-1 3-15,1 3 1,0-3-1,0 1 1,-1 1-68,1-2 1,-6 5 0,-2-4 0,0 5-4,0 1 0,2 0 1,6 1-1,-2-1 23,-4 0 0,6 6 1,-3 0-1,9-2 21,3-2 0,-3-1 1,5-1-1,0 0 1,-1 0-235,5-7 1,-4-2 0,12-8 114,5 0 0,4 0 0,1-2 0,-1-2 51,2-2 0,-3-5 0,9 3 1,-4 0 19,-2 1 0,1-5 0,-1 4 0,2-1 38,4-5 1,-4 5-1,4-3 1,-4 1 9,-1 1 1,-1-5 0,0 3 0,0-3-111,1-2 1,-1-2 0,0-2 0,-2-2-12,-3 1 1,1 3 0,-5 2-63,2 0 1,-1-1 255,3 1 166,-5 8 1,-9 3-158,-3 12 0,1-3-90,-8 9 0,7-2 1,-5 3-1,0-3-42,1-3 0,-3 7 0,-5-5-14,0 1 0,0 3 1,1-5-1,3 2 13,1 3 0,1-3 0,-6-1 0,-1 1 8,1-1 0,-6-3 1,0 6-1,2-1 12,2-1 1,3 5-1,3-5 1,2-1 48,-3-3 1,-1 3-198,-2 3-3,7-4 1,4-1 138,12-7 1,-2-2-1,7-1 1,3-5 48,1-2 0,2 5 0,1-7 1,-1 1 51,0 1 0,0-5 0,1 5 0,1-1-65,4-1 0,-4 1 0,4-7 0,-4 3-14,-2 3 1,1-3 0,-1 4 0,0-5-63,0-1 0,-5 5 1,-1 3-1,1-1 24,-3 1 0,-1 3 0,-6-4 369,4 3-166,-4 1 0,3 6 1,-10 2-118,-7 4 1,-1-3 0,-1 9 0,3-1-9,-3-1 0,-1 5 0,-2-3 0,0 3-45,-1 3 1,1-7-1,0 1 1,0-1-49,-1-1 0,-1 5 1,-2-4-1,-2 3 11,2-3 0,2 5 0,2-7 0,-1 3-32,1-1 0,6-7 0,1 4-107,2-1 1,3-3 82,5 8 1,1-8-1,5 1 74,6-3 0,-1-2 0,5-2 0,3-1 7,0-3 1,0-6 0,0 5 0,2-1 20,2 0 1,2-3 0,-4 3 0,2-1-4,-2-5 1,0 5-1,1-3 1,1-1-22,-2-3 1,-2-1 0,-2 2-1,0 1-19,1 3 0,-1-1 0,0-5 0,0 2-96,1 3 1,-1-3 0,0 5-76,0 1 1,1-7 85,-1 5 1,0 1 44,0-1 1,-5 7 46,-1-2 0,-5-2 61,6 3-138,-8-1 0,5 6-467,-3 0-256,-4 0 1,5 2-2264,-7 4 3078,0 3 0,-7 8 0,-3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2:55:56.836"/>
    </inkml:context>
    <inkml:brush xml:id="br0">
      <inkml:brushProperty name="width" value="0.3" units="cm"/>
      <inkml:brushProperty name="height" value="0.6" units="cm"/>
      <inkml:brushProperty name="color" value="#67E9DA"/>
      <inkml:brushProperty name="tip" value="rectangle"/>
      <inkml:brushProperty name="rasterOp" value="maskPen"/>
    </inkml:brush>
  </inkml:definitions>
  <inkml:trace contextRef="#ctx0" brushRef="#br0">112 192 12080,'47'0'983,"15"0"-166,-35 0-752,26 0-16,-39 0-40,16 0 256,-27-10-117,-33-2-34,10-1-13,-42 3-49,37 20 35,-17 13-33,27 21-23,-5 13 287,20 10 207,10-10-199,13-2-336,1-30 0,26-3-149,-5-29 1,-3-3 10,-5-28 204,-10 11 293,6-15-370,-11 7-373,-10-9 267,-2-1 164,-30 0 110,-4 1-87,-31 9-76,-2 13-76,0 12 4,2 10 195,11 10-33,9 2-41,3 0-38,9-2 238,11-10-83,2-29-91,10 21 78,0-32 105,0 28-61,0-10 406,0-1-202,0 11-236,-20 52 1,15 2-11,-10 40 1,10-25-64,5-5 1,0-15-112,0 15 0,0-22-112,0 15-193,0-31 108,10 36 121,3-35 54,9 7 121,0-12 86,1-10 123,9-10 171,-7 8 59,17-8-210,-7 10 214,9 0 154,1 0 170,9 0-481,4 0 1,9 0-70,0 0 1,-23 0 82,1 0-400,-20 0 457,27 10 93,-8-8-107,13 8-271,1-10-302,6 10-122,-17-7 231,8 7 148,-11-10 40,1 0-187,-10-10-29,7-3 59,-17 1 144,17 2 76,-17 0-7,7 7-68,0-6-124,-7 9 30,7 9-235,-9-6 180,-1 7-98,0 0-82,1-8 8,-1 8-40,-10-10-82,8 0-139,-7-10-3,-1-2 82,-2-10-119,-10-11-74,0 8 331,0-17 72,0 8-44,-10-11-135,-2 0-140,-1 1 122,-7 9 288,8-7 61,-10 17 90,9-17 224,-7 27-121,8-15-40,-20 28-85,7-8-102,-17 10 26,7 0 28,-20 0-24,8 10-99,-7-8 59,9 8 79,0-10 149,1 10-17,-1-8-109,0 8-202,1-10 7,9 0 128,-7 0 417,7 0 66,-10 10-157,1 3-101,-1 9-162,-9 0 30,16 1-13,-14-11-125,18-2-27,-1-10 28,3 0 93,9-10 41,1-2-32,0-1-52,-1-7-72,1 18-7,0-8-361,-1 10-519,11 0 656,-8 0 0,8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2:55:59.600"/>
    </inkml:context>
    <inkml:brush xml:id="br0">
      <inkml:brushProperty name="width" value="0.3" units="cm"/>
      <inkml:brushProperty name="height" value="0.6" units="cm"/>
      <inkml:brushProperty name="color" value="#67E9DA"/>
      <inkml:brushProperty name="tip" value="rectangle"/>
      <inkml:brushProperty name="rasterOp" value="maskPen"/>
    </inkml:brush>
  </inkml:definitions>
  <inkml:trace contextRef="#ctx0" brushRef="#br0">1 135 12110,'0'47'983,"0"-5"-492,0-10 1,0 13 491,0 14 0,0-14 0,0 17-593,0-25 69,0 18-1113,0-11 300,0-9 549,0-13 788,10-12-626,12-10-26,-7 0 150,25 0 3,-15 0-102,19 0-22,1 0-97,9 0 1,3 0 101,10 0-262,-19 0 0,14 8-97,-10-1 0,-5 1 159,5-8 1,-15 0 118,15 0 0,-15 0 11,16 0 1,-24 0 64,16 0-275,-20-10-106,37 7 0,-22-14 225,19 10-85,-19-1-58,22 8 19,-15-20-343,10 15-143,-2-25 309,-21 28 156,-1-8 317,-1 10-300,-7 0-38,7 0-95,-10 0-20,1 0 121,9 0 78,-7 0-141,7 0-100,-10 10-274,0-8 123,1 18-116,-1-17-267,-9 7 397,6-20 1,-16-15 89,4-20 0,-4 6-103,-3-13 1,-3 14-79,-4-14 0,4 8-247,-4-16 520,4 20 16,3-22 66,-9 25 331,6-8 54,-17 13 87,-2 20-341,-13 2-311,-10 10 27,1 10 1,-11-8 148,-4 6 1,9-3 55,-2 2 1,7-4 109,-14 4 1,7-4-3,-8-3 0,8 0-75,-7 0 0,14 0 37,-7 0 1,15 0-40,-16 0 0,16 2 150,-15 5 0,22-4-41,-14 4-342,29-4 40,-45 7-131,33-8 179,-37 8 133,16-20-15,-16-2-25,17-10 131,-8-1 4,20 11-23,3-8-30,20 17-144,-8-6 351,8 9-563,-11 0-387,11 9-362,2 4 0,10 9 769,-10-9 1198,7 6-144,-16-16-1092,16 17 7,-17-18 0,18 18 0,-8-7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3:02:38.87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68 12235,'52'-15'465,"0"0"1,-15 10-240,15-3 0,-12 6-75,20 2 1,-21-7-66,21-1 1,-13 1-66,12 7-35,-19 0 107,32 0 1,-30 0 29,25 0 0,-20 0 135,5 0-3,-19 0-121,29 0 69,-15 0-108,10 0 1,0 0-51,-5 0 19,-15 0 307,15 0-214,-17 0-71,10 0-291,-11 0 121,-1 0 423,-1 0 21,-7 0-450,7 0-48,-10 0 131,1 0 474,-1 0-10,10 0-250,-7 0-383,7 0 233,1 0 23,1 0-557,11 0-421,0 0 898,-11 0 0,-11 10 0,-13 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3:02:46.135"/>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68 11906,'57'0'283,"-3"0"1,1 0-478,5 0 62,-16 0 1,18 0-9,-10 0 0,-12 0 114,5 0 285,-30 0-40,44 0-172,-32-10-19,38 7-54,-18-7 159,-2 1 0,-13 6 222,-10-7-156,10 10-158,-7 0 78,8 0-293,-21 0 210,18 0 4,-15 0-167,17 0 56,0 0 22,-7 0-20,17 0-5,-7 0 114,9-10 29,1 8 245,-10-8-109,-3 10-366,-10 0 280,1 0 107,-1 0-341,0 0-332,1 0-119,-11 0 23,8 0 297,-8 0 0,11 10 0,-1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13:02:54.714"/>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1 112 12030,'35'-25'718,"17"3"-591,0 14 0,2 6 4,6-5 1,-16 4 206,9 3 47,-21 0-124,30 0-205,-15 0 34,20 0 1,0 0 109,0 0-115,-20 0 1,15 0 6,-10 0 0,-12 0 200,5 0 11,-21 0-304,28 0-73,-7 0 80,12 0 0,10-10 61,-10 8-31,-12-8-39,-13 10 31,0 0 157,-7 0-99,7 0-88,-9 0 3,-1 0-303,0 0 248,1-10 4,-1 7-95,0-7-173,1 10 52,-11 0 49,8 0-767,-8 0 0,11 0 738,-22 0 234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09:43.786"/>
    </inkml:context>
    <inkml:brush xml:id="br0">
      <inkml:brushProperty name="width" value="0.08571" units="cm"/>
      <inkml:brushProperty name="height" value="0.08571" units="cm"/>
      <inkml:brushProperty name="color" value="#E71224"/>
    </inkml:brush>
  </inkml:definitions>
  <inkml:trace contextRef="#ctx0" brushRef="#br0">87 138 7745,'9'-7'-875,"-1"3"1,-6-6 1040,4 3 0,-5-7 145,5 3 0,-2 1-33,2-1 0,-4-1 186,3-5 0,-3 5 406,-2 1 228,0 7-583,0-4 0,0 10 1,-2 4-154,-3 6 1,1 3 0,-6 2 0,1 2-57,-1 4 0,1-2 0,-5 8 0,5 0 0,-1 0 37,0-1 0,5 3 1,-5 7-1,2 5 2,5 1 0,-5-4 1,2 6-1,2 0-78,2-2 1,2 4-1,0-6 1,0 0-1,2 1-3,4-5 1,-2 4-1,5-2 1,1-1 41,0-3 0,1-3 0,4-3 1,-1-1-83,-3 2 1,1-4 0,5 1-1,0 1 18,1-2 1,-1 4 0,0-6 0,0 0-52,1-1 1,-1 5 0,0-4 0,0 2-48,1 4 0,-1-6 0,0 0 0,0-2-95,1 0 0,-1 1 0,0-2 1,0 1 6,1-2 1,-1-2 0,0 0 0,0 2 20,1 2 1,-1 0-1,0-6 1,1 1-19,-1-1 0,-6 0 0,1 0 0,1 1-25,3-1 1,-5 0-1,1 0 1,-1 1-28,-1-1 0,5-6 1,-4 1-21,5 1 0,1 3 0,0-1 2,1-4 1,-7 3 0,-1-6 0,-1-1-30,1 1 1,-4 3-1,5-3-11,3 2 1,-5-7 0,1 5-1,-1-2-2,1 0 0,-4-1 0,3-3 107,-1 4 1,3-2-1,-3 6 29,2-3 0,-5 1-18,7-2-54,-1 3 1,1 3-19,-1-1 1,-5-7-219,6 2-69,-9 3 306,5-7 0,-6 6 46,4-8 36,-4 0-260,5 0-145,-7 0-1634,0 0 1865,-7 0 1,3 0 0,-8 0-4,-1 0 1,3 0-1,-1 0 1,-3 0-29,-1 0 0,-2 0 0,-2 0 1,-2 0 4,-2 0 0,-8-2 0,2-2 0,-3-2 5,-3 3 1,1-5 0,-1 2 0,1 2 30,-1 2 0,1 1 0,1-3 0,2-2 51,2 2 0,3 2 1,-3 2-1,4 0 24,0 0 0,6 0 0,-6 0 4,0 0 0,6 0 1,-4 0-1,4 0-16,1 0 1,1 0-1,0 0-39,0 0 0,-1 0 0,1 0 2,0 0 1,5 0-33,1 0 88,-1 0 63,3 0 121,1 0-58,8 0 1,8 0 0,3 0 8,5 0 0,-5 6 0,1 0 0,1-2 86,2-3 0,5 5 1,1 0-1,2 0-175,-2 1 1,-2-5 0,0 4 0,2-4 1,2-2 1,2 2-1,-4 2 1,2 1 23,-2-1 1,4-2 0,0-2 0,0 0-7,0 0 1,4 0-1,-4 0 1,0 0-46,0 0 1,-2 0 0,-4 0 0,2 0-19,2 0 1,0 0 0,-6 2 0,0 2-54,1 2 1,-1-1 0,0-5 0,0 0-45,1 0 0,-1 0 34,0 0 0,0 2 1,1 2 16,-1 2 1,-6 0 0,1-6 38,1 0 1,-3 0-70,1 0 0,1 2-92,5 3 0,-5-3-273,-1 4 229,1-4 177,5-2 257,0 0-57,0 0-201,1 0 1,-1 0-14,0 0 1,-5 0 5,-1 0 0,-5-2 148,5-4 1,1 4-84,5-3 0,-5 3-88,-1 2 0,-5 0-28,5 0 0,-5 0-45,6 0 0,-7 0-131,7 0 182,-8 0-68,3-8 0,-7 4 53,0-7 1,0 5 0,0-6-76,0-1 1,-5-2-1,-1-3 1,0 1-167,-1 0 0,-3-6 1,-5-2-1,1-2-23,3-4 1,-1-1 0,-5-3-1,0 1 143,-1-1 0,7 3 1,-1 1-1,1 4 173,1 2 0,1-3 0,5 5 0,-2 1 185,2 3 0,2 2 0,2 0 0,0 0-193,0-1 0,0 1 0,0 0 0,0 0-103,0-1 0,0 1 1,0 0-1,0 0 20,0-1 1,0 7 0,0-1 153,0-1 635,0 5-301,0 0-218,0 8 141,0 0-55,-7 0 1,3 6-171,-8 0 1,3 2-1,-5-5 0,3 3 0,5 0 0,-5-4 24,-3 4 1,-1-3 0,-2 7-5,-1-2 0,1 3 1,0-3-67,0 2 0,-1-1 0,1 5 0,0-5-20,0-1 0,-1 3 0,-1-3 0,-2 0 0,-2-1 1,0 5-1,6-5 1,-2 1 29,-4 0 0,3 5 0,-3-1 0,4 1-11,2-1 1,-2 3 0,0-4 0,0 5-128,3 1 0,3 0 0,-5 1 0,1-1-22,0 0 1,5-5 0,1-1 3,-2 3 1,3-5-1,-2 3 1,-1 1 91,-2 2 1,-1-3 0,3-3 0,1 1 67,-1 0 1,3-7 0,1 5-1,-1-2 92,1 0 1,-3 5-53,-5-5 0,5 2-38,1-3 1,5-1-62,-5 8 0,1-7 0,-3 5 0,1-2 1,6-3 23,-5-5 0,7 2 0,-4 2 9,1 2 1,3 0 43,-8-6 0,7 0 80,-7 0-104,8 0-35,-3 0-90,7 0 37,0 0 306,0 7-92,0-5 0,2 6-127,3-8-160,-3 0-70,6 8 180,0-7 0,-5 7 56,9-8 0,-6 0 32,5 0 1,1 0-180,5 0 1,-6 0 0,1 0-72,1 0 0,1-2 0,-1-2 9,-1-1 1,-7-7 0,5 4 153,-2-1 0,3-3-4,-5-5 0,0 0 109,-6 0 0,0 5-27,0 1 0,-2 7 0,-4-2 31,-5 4 0,-5 2-41,-1 0 0,2 2 0,3 4 1,4 3-17,1 1 1,3 5 0,-6-3 13,3 3 1,1-3-1,6-1 51,0 3 0,0 1 0,0 2-36,0 0 1,8-5-1,3-1-62,4 3 1,-3-6-1,-1-3 1,3-3-78,1-2 1,-3 0-1,-1 0 31,3 0 0,-1-2 1,0-3-7,-1-7 1,-8-3 0,3-3 44,1 1 0,-6 0 0,4 0 127,-4-1 1,-2 1 0,0 0-15,0 0 0,-2 7 0,-2 2 0,-4 3 99,-1-1 1,3 0-125,-6 6 1,1 0 10,-6 0 1,5 0-1,3 2 11,1 4 0,2-2 1,6 7 40,0 3 1,0 1-169,0 2 1,6-5 0,2-3-95,1-1 0,-3-2 1,5-6 6,3 0 1,-5 0 39,3 0 1,-6 0 0,3-2 0,-1-4-41,-4-6 1,-2 3 0,0-3 97,3-1 0,-3-2 0,4-3 101,-4 1 1,-2 6 18,0-1 1,-2 6 49,-4-5 1,2 7-1,-5 0-22,1 8 1,2 0-1,6 7 59,0 3 0,0 1 0,0 2-19,0 1 0,0-1-219,0 0 1,8-2-70,4-3 0,3-4-82,2-8 0,0 0 91,1 0 0,-7-2 1,-1-4-1,-3-6 1,-1-3 32,2-2 0,-6 5 0,4 1 1,-5-3 33,-1-1 1,0-2 0,0 0 126,0-1 0,0 7 67,0-1 0,-1 3-100,-5-3 1,2 5-1,-6 9 12,3 3 1,1-1-1,6 8 130,0 1 1,0 2-1,0 3-13,0-1 0,0 0 1,0 0-156,0 1 0,8-3-94,3-4 1,-1 3 0,1-8-164,3-3 0,-5-1 0,3-4-6,1-3 1,-5-5 0,-2-7 167,-4 0 0,3-1 0,1 1 1,-2 0-69,-2 0 1,-2-1 240,0 1 1,-2 2 0,-2 1 117,-2 3 0,-7 7-26,1-2 1,3 4 0,-1 4 10,3 4 0,-5 4 0,6 9-27,2 4 1,2-4 0,2 4 0,0-4-52,0-2 1,0-5-1,0-1 1,2 1-210,4-3 1,-2 5 0,6-6-348,-3 1 1,7-5 319,-3 2 0,-1-6 0,-1-6 0,1-4-25,0 1 1,-7-7 0,5 5-1,-2-4 60,0-3 0,-1 1 0,-5 0 0,0 0 116,0-1 0,0 7 1,0-1 32,0-1 0,-2 0 0,-3-1 27,-7 3 1,3 7 0,-3-2 37,-1 4 0,-3 2 0,1 2-83,3 4 0,-1 3 0,7 9 0,2-1 114,2 0 0,-3 2 0,-1 2 0,2 2-44,2-2 0,4 4 0,2-2 0,2-2-29,-2-1 0,5-5 0,1-2 0,1-3-128,1-2 0,-6 3 0,5-5-26,2-2 1,3-4-1,-1-6-159,-3-5 0,-3-3 1,-5 1-1,2 1 126,-2-1 1,-2-3 0,-1-1 0,3 0 29,2 0 1,0 5 0,-6 1 0,0-3 43,0-1 0,0 3 0,-2 3 0,-2-1 126,-2 1 0,-7 3-29,1-6 1,-3 9-1,-2-3-19,0 4 0,5 4 1,1 4-41,-3 5 0,6 4 1,3 3-1,3-1 189,2 0 0,0 0 0,0 1-96,0-1 0,0 0 0,2 0-114,3 1 1,-1-7 0,8-1 0,-1-1-23,-1 1 0,5-6 1,-3 2-69,3-5 1,-3-1 0,-1-1-61,2-5 0,-3 2 0,0-8-21,-3-1 1,5-2-1,-6-5 1,-3-1 34,-1-2 1,-2 0 0,0 6 0,0 0 2,0 0 1,0-1 0,0 1 180,0 0 1,-2 5 0,-3 3-60,-7 1 1,3-3-1,-3 5 94,-1 2 1,3 2 0,0 4 35,3 4 1,-5 3 0,7 9 0,1-1 95,2 0 1,2 6 0,0 0 0,2-2 28,3-2 1,-1-1 0,6-1-292,-2 0 1,5-5-69,-2-1 1,5-7-57,1 2 0,0-4 42,1-2 0,-7-8 0,-1-4 61,-3-3 0,5-2 1,-6 0-1,-3-1 0,-1 1 1,-2 0 0,0 0-1,0-1 35,0 1 1,0 0-1,0 0 1,-2 1 43,-3 5 1,1-5 108,-8 5 0,7 3 42,-7 2 1,2 6 0,-1 6 84,5 6 0,4 3 0,2 2 0,0 3 0,0 3 1,2-4 0,2 4 0,4-2-180,1 2 1,1-4-1,3 4 1,-1-4-74,1-2 1,1-5 0,-1-3 0,-1 1-242,1 0 0,2-7 24,3 3 1,-1-4 0,-2-4 37,-3-4 1,-5 3 0,-7-9 0,2-3 1,4-6 1,-4 2 0,4-6 0,-4 2 51,-2 0 1,-2-6-1,-2 6 1,-2 2 93,2 2 1,-3 1 0,-1 1 0,0 0 81,1 0 1,-7 1 0,5 3 218,-1 1 1,-5 8 0,3-1-87,-3 3 1,3 2 0,3 2 0,1 3 29,4 7 0,2 9 1,2 4-1,0 0 21,0 0 0,0 6 0,0-3 0,2 3-10,4-2 0,2 3 0,5-5 1,-1 0-141,1-4 0,-3-2 0,1-2 0,3 0-236,1-3 0,2-10 0,0-1-146,1-3 1,-7-2-1,-1-2 55,-3-3 0,5-5 1,-6-7-1,-3-1-6,-1 1 1,-2 0-1,0 0 1,0-3 32,0-3 0,0 4 1,-2-4 119,-3 4 1,1 2-1,-8 0 150,-1-1 0,0 7 1,-1 1-1,3 3 123,-3 3 1,5 2 0,-3 2-16,-1 0 1,3 0 0,0 2-1,1 4 7,-1 5 0,6 6 1,-1 4 52,3 2 1,2 0 0,0-3-1,0 1-100,0 2 0,6 0 0,1-6 0,3 0-119,3 0 0,-3-5 0,1-2-213,3-3 1,1 5-32,2-7 0,1 1 0,-3-8-20,-4-3 0,3 1 1,-8-8-79,-3-1 1,-1-3 238,-2-1 1,0 0 0,-2 0 161,-3-1 0,1 9 1,-8 1-1,-1 2 30,-2 1 1,3-7 0,1 6 0,-3 3 37,-1 1 0,-2 2 0,-1 0 75,1 0 1,0 0-47,0 0 1,7 2 0,4 3-59,4 7 1,2-3 0,0 3-29,0 1 0,2 3 0,4 1 9,5 0 1,5-1 0,1-3 0,0-2-25,1 3 1,-1-5-1,0 1 1,0-2-125,1-4 1,-1 3 0,0-1-171,0-2 1,1-2 0,-1-2 0,0 0 1,-7-8 0,-3-2 172,1 1 1,-6-6 0,4 3 52,-4-3 0,-8 3 1,-2 1-1,-1-1-12,-5 3 0,5-5 0,-3 8 1,-1 1-36,-3-3 1,-1 4 0,0-5 0,0 1 0,-1 4 1,1 2 0,0 0 0,0-2 105,-1-1 0,7-1 1,-1 8 181,-1 4 1,5-3-102,2 9 1,5-1 0,1 7 0,0-1 40,0 0 1,7-1 0,5-3 0,3-2-48,2 3 1,1 1-1,-1 1 1,-2-3-164,-3-2 1,3-5-1,-3 4-185,3-3 1,2-1 0,0-6-592,1 0 546,-9 0 1,5-2 230,-9-3 1,-7-3 0,-7-6-1,-3 5 170,1 1 1,-1 1 0,-5 3-1,0-4-194,0-2 0,-6 5 1,0-5-1,2 1-55,1-1 0,-3 4 0,0-3 0,2-1 82,2 0 0,2 7 0,0-3 341,-1 4 0,7 2-160,-1 0 1,8 2-112,-1 4 0,3-3 1,2 9-18,0 1 0,6-3 1,1 0-1,3-1 67,3 1 0,3-1 1,1 5-1,0-5-50,0-1 0,1 3 0,1-3 0,2 0 49,2-1 0,0 1 1,-6-4-1,0 2-71,1-2 0,-1-3 1,0-1-86,0 0 0,-5 0-78,-1 0 0,-5-5 0,4-3 86,-3-2 0,-3-1 97,-10-6 1,-3-1 0,-8 3 0,1 2 93,5 1 1,-10 6 0,3-3 0,-1-1-61,0 1 1,-4 3 0,0-4 0,0 3-59,-2 3 0,6-4 1,-4 2-1,4 3-33,2 1 1,-1 2-1,1 0-30,0 0 97,7 0 0,3 7 1,8 3 19,5-1 1,4 7-1,7-5 1,2 3 47,4-3 0,-2 5 0,6-7 0,-2 3-67,-4-1 1,0-5 0,0 4 0,2-3-73,-2-3 1,-1 4 0,-3-3 0,0-1-195,0-2 0,1-2 1,-1 0-1,0 0-43,0 0 1,-5-6-1,-3-1-3,-1-3 1,4-1 210,-7-7 0,1 1 0,-6 0 1,0 0-1,0-1-57,0 1 1,-2-2 0,-2-2 0,-3-2 39,-3 2 0,-1 2 0,-7-1 0,1-1-4,0-2 1,0 0-1,-1 6 1,3 0-108,4 0 1,-5 5 0,7 1 145,-1-3 237,-5 7 1,13 1-1,-4 12 1,4 5 151,2 4 0,2 3 0,4 1 0,3 2-112,1 2 1,5 0 0,-3-6 0,3 0-83,2 1 0,-5-1 0,-1 0 0,1 0-131,-3 1 1,7-7 0,-7 1 0,3-1-30,-1-1 1,-5 3-1,6-5-84,1 1 0,-3-5-242,1 2 104,1-4 1,-3-4 63,-3-4 1,-4-3 0,-4-9 0,-2 1 87,-2 0 1,-5 0 0,3 1 0,-1 3 55,-5 1 1,5 1-1,-3-6 1,1-1-33,1 1 0,-3 6 0,5 1 585,-2 2-304,-1-5 1,1 13 0,5 0 0,3 10 17,2 5 1,2 8-1,3 0 1,5 0-38,-1 2 1,7-6 0,-5 6 0,5-2-63,1 0 1,-2 0-1,-1-6 1,-3 0-138,3 1 1,-5-7 0,3-1-1,-1-1-291,-1 1 1,5-6 82,-3 2 1,-3-5-102,3-1 26,-8 0 0,3-1 75,-7-5 1,0-4 0,0-7 77,0 0 1,-6 5-1,1 1 1,-1-3 4,-2-1 1,4-2 0,-7-1-1,-1 1-86,3 0 1,-5 5-1,7 1 118,-3-3 0,4 1 0,-3 0 1346,1 1-1044,2 8 0,6 4 0,0 12 0,0 3-20,0 2 1,8 1 0,2-1-160,-1 0 0,5 0 1,-7-1-70,3-5 0,-6-1 0,3-6-52,1 1 0,-6 3 1,6-4-265,-1 2 0,-5-2 153,4-10 1,-4 2 0,-2-8-1,0-1-114,0-2 1,-6-8 0,0-2 0,1 0 91,-3 0 1,4 0 0,-7 2 0,-1-4 67,3 0 0,-7-3 1,5 5-1,-5 0 101,-1 0 1,6 0 0,-1 4-1,-1-2 88,-3 2 1,5 3 0,1 5 760,3 2 250,1 7-665,6-4-219,0 16 0,2-6-509,4 3 156,-5-3 250,7-2 42,-8 0-295,0 0-10,8 0 0,-6-2 123,3-3 1,-3 1 174,-2-8 300,0 8 154,0-11 0,-2 13-256,-3-4 1,3 6-160,-4 6 1,4 4 0,2 7 0,0 0-5,0 1 1,0 5-1,0 1 0,2 1-81,4 0 1,-4 4-1,5-6 1,-1 0-121,0 2 1,5-6 0,-3 4 0,0-4-93,-1-1 0,1-1 0,-4 0 0,4-2-29,1-3 1,-5 3 0,4-3 79,-1 3 0,1 2 0,4 1 0,-5-3 124,1-3 0,-6 3 1,5-6-17,1 1 1,-6 0-30,4-5 1,-2-3-21,1 4 122,-3-4 0,6-4-195,-8-4-12,0 4 0,0-7 31,0 3 0,0 2-6,0-7 1,-6 5 0,0-6-57,3-1 0,-5 3 0,2-1 0,2-2-61,2-3 1,-5-3 0,-3-2 55,1-2 0,-5 0 0,6 6 0,1-3 13,-1-3 0,-3 4 1,3-4-1,-2 2 143,-3-2 1,5 4-1,1-4 1,1 4 26,0 2 0,-5-1 1,5 1-26,2 0 1,-4 0-17,3-1 0,-1 1 56,6 0 1,0 5 313,0 1 24,0 7-288,0-4-91,0 8 2144,0 0-1970,-8 0 1,6 2-20,-3 4 0,1-4-63,-2 4 0,2-3 29,-7 3 1,5-4-60,-6 4 0,1 2-95,-6-3 0,-1 7 18,1-6 0,0 5 0,0-3-35,-1 1 0,1-5 0,0 4-4,0-1 0,-1-5 1,1 6-1,0-2-33,0 0 0,5-1 0,1-5 1,-3 0 25,-1 0 0,3 0 0,1 2-67,-3 4 0,-1-4 319,-2 4 0,0-4-79,-1-2 0,9 1-330,3 5 134,4-4 121,2 6 0,8-8 24,3 0 0,5 0 1,1 0 3,0 0 0,0 0 1,1 0-48,-1 0 1,0 0-1,0-2 1,1-2-23,-1-2 1,-6-1 0,1 3 0,1-2 4,3 2 1,1-3-1,-2-1 1,-1 0-6,-3 1 0,1-1 1,5 4-1,-2-4 14,-3-1 0,3 3 1,-3-4-3,3 3 0,2-5 0,-2 5-28,-3-3 1,-2 4 0,-5-3-106,7 1 1,-5-5-112,-1 1 1,2 3 170,-2-3 0,-1 6 1,-3-3 31,4 1 0,-4 0 264,4 3 280,-4 3-354,-2-6 0,-2 8-9,-4 0 0,2 0 0,-5 2-31,1 4 0,-6-2-93,3 7 0,-4-5 1,-3 5-69,1 3 1,6-5 0,-1 3-15,-1 1 0,3 3 1,-1 1 69,-3 0 1,5 0 0,-1 1 0,2-1-4,5 0 0,-1 0 1,0 1-65,-2-1 1,0-6-649,6 1 176,0-1 482,0-1 0,0-4 194,0-12 1,0 2 0,0-7 0,0 5-22,0-6 1,-2 9-110,-3-3 0,-5-2 13,-7 2 0,5 1 0,1 5 39,-3 0 1,-1 0-94,-2 0 0,0 0 0,-1 0-79,1 0 0,6 0 0,-1 0-5,-1 0 0,-3 1-66,-1 5 1,6-4 12,-1 4 0,6-4 316,-5-2 116,7 0-88,-4 0 0,16 0 1,3 0 0,-1-6 1,2-2-71,1-1 0,2 3 0,3-4-80,-1 3 0,-2-1 1,-1 4-1,-3-3-8,2-3 0,-3 6 0,2-3 1,1 1-6,2 0 1,-3-2-1,-1 5 0,3-3 1,-1-2-1,1 4-21,-3-1 0,-1-3 1,3 4-7,-1-2 0,-7 1 0,5 3-38,-2-4 0,5 2-66,-1-7 0,-3 7 0,1-4-61,-3 0 1,1 5 114,-2-9 117,-4 8 0,7-5 307,-3 3-56,-4 4-99,6-6-136,-8 8 148,0 0-127,0 8 0,-6 2 14,0 7 0,-5-6 1,5 1-1,2 1-17,2 3 1,-4 1 0,1 0-63,1 0 0,-4 1 0,2-1 1,3 0-40,1 0 0,0 1 1,-2-1-1,-2 0-62,2 0 0,2-5 0,2-1-130,0 3 0,0-5 0,0 3-311,0 1 2,0-5 177,0 0 264,0-8 1,2 0 0,2-2-16,2-4 0,0 2 0,-6-7 44,0-3 1,0 5 0,0-3 68,0-1 1,-2-3 0,-2-1-71,-2 0 1,0 5 0,4 3 0,-1-1-14,-3 1 0,0 3 0,4-4 1,-2 1 38,-1-1 1,-3 4 571,2-5 325,4 7-562,-5-4 0,7 16 1,0 3-186,0 5 0,0 1 1,0 0-1,2 1-13,3-1 1,-1 0 0,6 0-99,-3 1 0,5-1 1,-4 0-251,1 0 1,-3-5-263,5-1 0,-5-7-2295,6 2 1399,-9-4 0,5-10 0,-8-3-2505,0-5 3894,0-1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17.356"/>
    </inkml:context>
    <inkml:brush xml:id="br0">
      <inkml:brushProperty name="width" value="0.08571" units="cm"/>
      <inkml:brushProperty name="height" value="0.08571" units="cm"/>
      <inkml:brushProperty name="color" value="#F6630D"/>
    </inkml:brush>
  </inkml:definitions>
  <inkml:trace contextRef="#ctx0" brushRef="#br0">87 180 7808,'-30'0'1954,"0"0"-1374,14 0 1,6 0-257,20 0 1,6-3 0,14-4 0,0-3 0,0 4 0,0-8 0,0 1 1,0 0-19,-1-1 1,1 4 0,4 7 0,2-4-105,4-3 1,3 1 0,-6 5-1,3-2-44,-4-4 1,7 0 0,0 10 0,1 0-27,-1 0 1,7-10-1,-7 0 1,3 3-38,7 4 0,-6 3 0,-1 0 0,1 0-27,-1 0 1,-9 0 0,6 0-1,-3 3-22,0 7 0,0-7 1,-10 11-1,0-1 101,-1 7 0,1-4 1,0 4-65,0 4 0,0 2 0,-3 4 1,-4-3-141,-3-7 0,-14 6 1,8-9-1,-4 3 105,0 0 0,3 0-32,-3 9 1,-3 1 0,9 0 60,-3 0 0,-3-10 0,-6 0 125,6 3 0,-7-6-53,7 3 1,3 0-127,-3 10 0,0-10-25,-10-1 1,0 1-63,0 10 0,0-10 28,0 0 0,0 0 1,4 7-1,2-4 26,4-3 0,0-10 0,-10 10 10,0 3 0,0 4 1,0 2 9,0 1 0,10 0 0,0 0 0,-3 0 25,-4 0 1,-3 0 0,0 3 0,0 4 37,0 2 0,10 11 0,0-6 0,-3 2-33,-4 7 1,-3 4 0,0 2 0,0 1 59,0 0 1,0-10-1,0 0 1,0 3-74,0 3 0,0 14 0,0 0 0,0-4 18,0-3 1,0-3 0,-3 3 0,-4 4-3,-3 2 0,-3 1 1,6-10-1,-3 0-25,3 0 1,4-1 0,0-2-1,-4-4-50,-3-3 1,0-14 0,10 8 0,0-5 10,0 1 0,-3 10 1,-4-10-1,-3-3 35,4-4 1,2-3 0,4 0 0,0-1-17,0 1 0,0-10 0,0 0-112,0 3 0,0 4 76,0 3 0,0 0 38,0 0 1,0 0 0,0-1 0,0 1 27,0 0 1,0 0-1,0 0 82,0 0 0,0 0 0,4 0-107,6 0 0,-7 0 0,7-1-29,-7 1 1,-3 0 22,0 0 0,0 0-5,0 0 0,0-10-32,0 0 1,0-10 34,0 10 1,0-10-1,0 10 0,0 0-24,0 9 1,0-9-58,0 0 1,0-10-20,0 10 1,0-10-143,0 10-236,0-13 355,0 19-191,0-22 106,0 9-35,0-13-1089,0 0 357,-13 0-98,10 0 1,-11-3-2990,14-7 2919,0 6 1,-10-12 1146,0 6 0,0-7 0,10-13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18.067"/>
    </inkml:context>
    <inkml:brush xml:id="br0">
      <inkml:brushProperty name="width" value="0.08571" units="cm"/>
      <inkml:brushProperty name="height" value="0.08571" units="cm"/>
      <inkml:brushProperty name="color" value="#F6630D"/>
    </inkml:brush>
  </inkml:definitions>
  <inkml:trace contextRef="#ctx0" brushRef="#br0">60 60 6074,'-16'0'907,"2"0"1,14-3-420,0-7 1,-3 7 301,-7-7-184,7-7-363,-11 14 0,18-11 0,2 18-7,4 6 1,10 6-1,-6 14 1,2 0 32,7 0 0,1 13 0,-1 4 1,-3 3-107,3-1 0,4-9 1,3 10-1,-4 0-60,-6-4 1,3-2-1,-9-15 1,-1 1-105,0 0 0,7 0 0,-10 0-117,-3 0 1,-1-13-849,4-7 394,-6-7 0,9-16 58,-13-7 1,0-7 0,-3-3-16,-7 0 1,6 0 0,-9 4 0,3 3-15,0 3 1,-3 0 0,6-10 330,-3 0 0,-10 0 0,7 0 212,-4 0 0,-3 0 0,-9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08T08:24:23.069"/>
    </inkml:context>
    <inkml:brush xml:id="br0">
      <inkml:brushProperty name="width" value="0.08571" units="cm"/>
      <inkml:brushProperty name="height" value="0.08571" units="cm"/>
      <inkml:brushProperty name="color" value="#F6630D"/>
    </inkml:brush>
  </inkml:definitions>
  <inkml:trace contextRef="#ctx0" brushRef="#br0">91 90 7410,'-20'-10'-1263,"3"-3"1785,4-4 0,-7 7-376,10-10 760,0 13-532,10-6 1,13 13 0,7 0-107,7 0 1,-7 0-1,0 0 1,3 3 16,3 7 0,4-6 0,0 9-167,0 0 1,0-9 0,0 6-1,0-7-43,0-3 1,0 0 0,-1 0 0,1 0-18,0 0 1,0 10-1,0 0-8,0-4 1,0-2 0,0-4-1,0 0-75,0 0 0,-1 0 0,1 0 0,0 0-112,0 0 1,0 0 56,0 0 0,0-4 26,0-6 1,-10 7 39,0-7 3,-14 7-152,7 3 169,-13 0 1,-3 3 94,-7 7 1,7-3 0,-10 13 50,-1 3 1,11-6 0,-10 3 0,3 3-5,0 3 0,-4 4 0,8 0 0,-4 0-14,3 0 0,-6 0 0,3 0 0,0 0-105,-3 0 0,9-1 0,-9 1 0,3 0 16,0 0 1,0 0-1,7 0 1,-4 0-54,-3 0 1,0-10 0,10 0-1,-3 3-16,-7 3 0,7-6 1,-7 0-252,6 3-242,4-9 231,0-1 177,0-13 1,0-3 0,0-7 0,0-10 0,0-10 0,0-7 0,0-2 0,0 2 0,4 4-289,6 3 1,-7-10 0,10 0 0,-3 0 323,0-3 0,4 10 0,-8-7 0,4 4-27,-3-4 1,6 6 0,-3-5 0,-3 5 200,-4 4 1,0 1 217,7-1-197,-6 0 0,9 26 0,-16 14 0,-4 17 244,-3 13 0,-13-4 0,6 14 0,-3 0-185,0-3 0,10 9 1,-10-9-1,0 2-8,4 1 1,-7-3-1,9 6 1,1-7-48,0-2 1,-7-5 0,10-9-1,0-3 33,-3-7 0,9 6-353,-6-6 0,7-10-128,3-10 1,0-16-1,0-21 67,0-3 0,0 0 1,0 10-1,3 1 98,7-1 1,-6 0-1,5 0 1,-5 0 163,-4 0 0,0 0 0,0 0 185,0 0 0,0 1-50,0-1 1,-10 0 0,-3 3-108,-4 7 0,7 4-9,-10 6 0,3 3 1,-6-10 32,3 4 0,10 3 0,-10 10 142,-3 0 0,-3 0-86,-4 0 0,0 0 1,0 0-24,0 0 0,10 0 0,3 3-32,4 7 1,0-6-311,3 6 265,-7-7 99,-13-3 105,14 0-31,2-13-69,14 9 0,4-9 0,6 13-73,10 0 1,-4 10 0,4 3 0,3 1-8,4-1 0,3 10 0,0-3-10,0 7 1,0 3 0,0-4-1,-4-3-5,-6-3 0,7 0 1,-11 10-1,4 0-47,0 0 1,-10-3 0,7-4 0,-4-3-70,-6 3 0,6-6-88,-3 3 0,0-10-146,-10 9 143,0-12 0,0 3 0,-4-20 78,-5-10 0,2 4 0,-10-4 1,1-4 75,-1-2 0,7-4 0,-10 0 1,0 0-1,0 0 0,0 0 1,-3 0-1,0 1 0,0 2 1,3 4-1,-4 3 0,-2-3 1,-1-4-1,4-3 0,6 0 1,1 0-1,-1 4 0,-3 2 1,4 4-1,2 1 0,4-1 642,0 0-14,0 13-400,10-6 1,4 13 0,2 3 100,4 7 1,14-3-1,-4 9 1,3 1-3,-3 0 0,6-1 0,-6 7 1,7-6-188,3-4 1,0 7-1,-4-7 1,-3 1-68,-3-1 0,0 7 0,10-10-86,0-3 0,0-4 0,0-3-136,0 0 1,0 0-1,0 0 1,0 0 1,-11 0 0,1 0 63,4 0 1,-8-3-121,4-7-198,-13 6-61,19-9 158,-22 13 257,9-13 1,-26 9 108,-7-6 1,-7 7 0,-3 0-36,0-7 1,10 7 0,1-7 0,-5 6-95,-2 4 0,-4-3 1,0-4-1,0-3 1,0 4-1,0-1 1,0 0-1,0-6 0,1 0 1,-1 0-1,0 6-174,0 4 1,0-7 552,0 0 0,0 0 0,0 10-113,0 0 0,10 0-16,1 0 77,12 0 1,-3 0-1,20 0-22,10 0 1,-4 3 0,4 4 0,4 3-33,2-4 0,4 8 0,0-5 0,0 1-62,0 4 1,0-11 0,-4 10 0,-3-3-127,-3 0 1,0 0 0,10-10 0,0 4-22,0 6 0,0-7 1,0 7 10,0-7 0,0-3 0,-1 0 31,1 0 0,0 0-29,0 0 0,0 0-185,0 0 1,-10 0 59,0 0 0,-14-3 31,4-7 1,-6 3 4,-4-13 123,0 14 0,-10-11 0,-3 10-20,-4-3 0,7-3 0,-10 6-5,-3-2 0,-4-1 0,-3 10-32,0 0 0,0 0 82,1 0 0,-1 0 0,0 3 78,0 7 1,10-4 0,0 14 7,-3 4 0,6 2 0,1 4-79,2 0 0,4 0 0,7 0 0,-4 0 6,-3 0 0,0 0 0,10-1 0,0 1-11,0 0 1,0 0 0,0 0-76,0 0 0,4-4 1,2-2-301,4-4 65,14-14 1,-11 4-1,7-20 1,-10-10 1,3 4 0,-3-4 0,-3-3 81,-4-4 1,-3-3 0,0 0-1,0 0 125,0 0 0,0 10 0,0 1 0,0-5 89,0-2 0,-3 6 0,-4 0 0,-6 0 13,-4 3 0,7-6 1,-6 10-1,-1-1-102,0 1 0,7-7 0,-10 7 35,-3-4 1,-3 1 0,-1-7 62,7 3 0,-6 13 358,6-3 0,3 7-28,-3 3 1,10 0-179,-10 0 1,14 13-12,-4 7 1,10 6-1,6 4-25,4 0 1,10-10-1,-7 0 1,4 3-2,6 4 1,-6 3 0,3 0 0,0 0-50,-4 0 0,8-1 0,-11 1 0,4 0-28,6 0 0,-7 0 1,1 0-148,-4 0 1,7 0 0,-10 0-175,-3-1 0,-1-12-133,4-7 124,-6-7 0,9-6 115,-13-7 0,-3-3 1,-4-10-1,-3 3-30,3-4 1,-6-2-1,3-4 1,0 0 17,-3 0 1,6 0 0,-9 0 0,-1-3 72,0-7 1,1 17 0,-7-7 0,6 4 60,4-1 1,-7-3 0,6 0 59,-2 0 1,6 4-1,-7 2 51,4 4 1,-7 1 37,10-11 0,-3 13 178,3 7 46,7 7-5,-11 3 0,28 3-215,5 7 1,8 3 0,0 11 0,-4-8-26,-3-3 1,0 7 0,10-10-1,0 0-21,-1 4 0,1-8 0,0 11-154,0-4 1,0 0 0,0-6-3,0 3 0,-10 0 0,0-10-25,3 0 1,3 0 65,4 0 0,0 0-39,0 0 1,0 0-65,0 0 1,-10 0-37,0 0 234,-14 0 258,8 0-277,-14 0 0,-10 3 0,-3 4-43,-4 3 0,7 13 0,-10-3-22,-3 7 0,6 3 0,1 0 71,2-1 1,-6 1-1,10 0 1,0 0 68,-3 0 0,10 0 0,-7 0-65,6 0 0,-5 0 1,-1-1-94,3 1 1,4-10 0,3 0-370,0 3 64,0-9 212,0-1 34,0-13-391,0 0 95,0-13 1,3-4 253,7-13 0,-7 0 1,7 0-1,-7 1 48,-3-1 0,0 10 0,4 0 1,2-3-37,4-4 1,0 7 0,-10 0 0,0-3 108,0-4 0,4-3 1,2 1-1,4-1-86,-3 0 0,0 0 0,-1 0 58,4 0 0,4 0 302,-5 0 0,-5 10 240,6 0-557,-7 14 0,-3-11 45,0 7 101,0 7 280,13-10 12,-9-1-243,9 11 0,-26-10-32,-7 13 0,3 0-54,-3 0 0,10 0 139,-10 0 1,0 13 0,-6 7 14,6 6 1,-3 4-1,13 4 1,0 2-42,-4 4 1,11 3 0,-7-6 0,7 6-73,3 3 1,0-9 0,0 3 0,0-7 50,0-3 0,0 0 1,0 0-519,0 0 0,0-1 59,0 1-29,0-13-433,0-4 613,0-39 1,3 6 0,4-20 0,3 7 58,-4 3 0,-2 0 0,-4 0 0,0 0 32,0 0 0,0 0 1,0 0 66,0 1 0,0-1 1,0 0-1,0 0 35,0 0 1,0 10-1,0 0-3,0-3 0,0-4 49,0-3 0,0 10 350,0 0-304,0 14 1,0 6 0,0 20 0,0 6 48,0 4 0,0 0 0,0 3 0,-4 4 8,-6 3 1,7 13 0,-7-7-1,7 4 34,3 0 1,-10-3 0,0 6 0,3-7-132,4-3 0,0-3 0,-4-10 0,-3 0 38,3 0 0,4-10-805,3 0 1,0-17 415,0-3 1,3-13 0,4-20-1,3-4-141,-3-3 1,6 0-1,-3 7 1,0-3 295,3-4 1,-10-10 0,7 10 0,-6 0 88,-4-3 0,10 10 0,0-7 1,-4 7 39,-2 3 0,-1 0 0,4 0 473,3 0-135,-1 14 0,-9 6 0,0 20-52,0 9 0,0 8 1,0 6-1,-3 4-98,-7 3 1,7 3 0,-10-7 0,3 4 4,0-3 1,0 6 0,10-3 0,-4-4-19,-6-2 0,7-5 0,-7 1-136,7 0-680,3 0 283,0-13 0,0-17 0,0-20 115,0-7 1,0-13 0,3 1-1,4 2 82,3 4 0,0 3 0,-10 0 0,0 0-12,0 0 1,10 0 192,0 0 1,0 1 549,-10-1-408,13 13-442,-10 4 77,10 13 414,-13 0-146,0-14 0,-3 11-59,-7-7 0,4-3 1,-14 3-149,-4 3 1,11 1 0,0-1 0,0-3-30,-7 3 0,3 1 0,-3-1 116,-3-3 1,-4-10-1,-3 10 55,0 4 0,1-8 0,-1 4-20,0 4 0,10 2 0,0 4 14,-3 0 0,6 0 0,-3 0 108,-3 0 0,6 0 130,-3 0-123,14 0 1,-8 4 31,14 6 0,4 3 0,2 10 0,8-3 16,2 3 1,-6-6 0,7 3 0,-1 3 15,1 4 0,-7 3 1,10 0-74,3-1 1,4 1-1,3 0 1,-4 0-20,-6 0 1,7 0 0,-7 0-91,6 0 0,1 0 0,-4-4 1,-6-3-39,-4-3 0,7-10 1,-10 10 58,-4 3 1,1-9-71,3-4 13,-7-7 0,7-3-83,-20 0 0,4 0 1,-11-3-1,1-4-78,-1-3 1,7-13 0,-10 3-49,-3-7 0,6-3 0,-3-3 0,0-3-48,4-4 0,-11 0 1,7 10-1,-3 0 231,3 0 0,-7 0 0,8 1 1,-5-1 19,4 0 1,-3 0-1,10 0 1,-4 0 4,-6 0 0,6 0 0,1 0 0,-1 4 44,1 6 1,6-3 0,-7 9-23,4-2 0,-7 6 894,10-10-410,0 13-266,10-6 0,0 26 1,3 4-3,7-1 0,7 8 0,13-11 1,-1 0-161,1 0 1,0 7-1,0-6 1,0-1 22,0 0 0,0 1 0,0-8 0,0 4-51,0-3 0,-11-4 0,1-3 0,4 0-3,2 0 1,4 10 0,0 0-64,0-3 1,0-4-1,0-3 7,0 0 1,-14 0 0,-3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241F2-ED56-B84C-934C-A3C1C24B009E}" type="datetimeFigureOut">
              <a:rPr lang="it-IT" smtClean="0"/>
              <a:t>16/12/25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70836-4FFC-344B-8F69-36CA74E4B618}" type="slidenum">
              <a:rPr lang="it-IT" smtClean="0"/>
              <a:t>‹N›</a:t>
            </a:fld>
            <a:endParaRPr lang="it-IT"/>
          </a:p>
        </p:txBody>
      </p:sp>
    </p:spTree>
    <p:extLst>
      <p:ext uri="{BB962C8B-B14F-4D97-AF65-F5344CB8AC3E}">
        <p14:creationId xmlns:p14="http://schemas.microsoft.com/office/powerpoint/2010/main" val="547461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F470836-4FFC-344B-8F69-36CA74E4B618}" type="slidenum">
              <a:rPr lang="it-IT" smtClean="0"/>
              <a:t>38</a:t>
            </a:fld>
            <a:endParaRPr lang="it-IT"/>
          </a:p>
        </p:txBody>
      </p:sp>
    </p:spTree>
    <p:extLst>
      <p:ext uri="{BB962C8B-B14F-4D97-AF65-F5344CB8AC3E}">
        <p14:creationId xmlns:p14="http://schemas.microsoft.com/office/powerpoint/2010/main" val="50015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F470836-4FFC-344B-8F69-36CA74E4B618}" type="slidenum">
              <a:rPr lang="it-IT" smtClean="0"/>
              <a:t>48</a:t>
            </a:fld>
            <a:endParaRPr lang="it-IT"/>
          </a:p>
        </p:txBody>
      </p:sp>
    </p:spTree>
    <p:extLst>
      <p:ext uri="{BB962C8B-B14F-4D97-AF65-F5344CB8AC3E}">
        <p14:creationId xmlns:p14="http://schemas.microsoft.com/office/powerpoint/2010/main" val="295494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1963CE-1B8F-CDD3-93CC-C1A48538808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6BDAD9E-C63F-1D09-731A-EA21B46737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D4D5BBF-6C7F-5F17-255E-51F4209A402B}"/>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5" name="Segnaposto piè di pagina 4">
            <a:extLst>
              <a:ext uri="{FF2B5EF4-FFF2-40B4-BE49-F238E27FC236}">
                <a16:creationId xmlns:a16="http://schemas.microsoft.com/office/drawing/2014/main" id="{0FEC3464-7A94-7461-B28C-104D69A6DEE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4274FBF-DC0A-6BCF-D34C-0EB05EAD39DB}"/>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1312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04562F-AEEB-AF50-2686-09F922DC7E38}"/>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B6BACE6-3CFD-76AF-8672-E8A755BC681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690ABD-49CA-3BD5-FDA6-D85A48A28E3E}"/>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5" name="Segnaposto piè di pagina 4">
            <a:extLst>
              <a:ext uri="{FF2B5EF4-FFF2-40B4-BE49-F238E27FC236}">
                <a16:creationId xmlns:a16="http://schemas.microsoft.com/office/drawing/2014/main" id="{9FA720EB-EDAA-1AFE-96ED-91348A7EBD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669330D-B1F1-A668-671D-6482EA85475B}"/>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1201520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07DCD323-AECE-1737-9132-9A6EB126BE9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41E5B6F-6DCC-9525-057E-E73968CF30A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5E8545B-1716-EDF9-6BAF-21DE682D97FB}"/>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5" name="Segnaposto piè di pagina 4">
            <a:extLst>
              <a:ext uri="{FF2B5EF4-FFF2-40B4-BE49-F238E27FC236}">
                <a16:creationId xmlns:a16="http://schemas.microsoft.com/office/drawing/2014/main" id="{7A6C10D2-961B-6997-BEE1-4627006DC2B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F149BD6-1101-D97E-2F4F-FFF0EF64EA74}"/>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37538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70930D-3F11-3B8E-910A-16583FBE34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2E834A0-DE2D-9665-74DB-4F7D1D30EB5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FB2E865-A5EF-FCCF-8157-3871AD03A2EA}"/>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5" name="Segnaposto piè di pagina 4">
            <a:extLst>
              <a:ext uri="{FF2B5EF4-FFF2-40B4-BE49-F238E27FC236}">
                <a16:creationId xmlns:a16="http://schemas.microsoft.com/office/drawing/2014/main" id="{7E89A387-1631-DF7C-9B30-AEEA2CE13CA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2AD2DC8-174B-1C06-C7D1-4C50FD0946C2}"/>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230558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A9EA7E-BBCB-32E4-D622-2FB265F7582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C2BB368-9686-420B-484F-3F96391D3F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7876171-9122-EDF4-2180-10165AC64DC0}"/>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5" name="Segnaposto piè di pagina 4">
            <a:extLst>
              <a:ext uri="{FF2B5EF4-FFF2-40B4-BE49-F238E27FC236}">
                <a16:creationId xmlns:a16="http://schemas.microsoft.com/office/drawing/2014/main" id="{2B04DCA4-126D-70E3-198B-72973D231B0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999C01D-6848-6574-244E-2EC547669F73}"/>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198094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6404CE-5B77-DD8F-5FD6-8907C888287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1AE5B69-F61C-71C3-8556-D10E3AD24A3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6B188D2-1A77-AF0C-B69D-5D3F414330C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020C379-1133-62FC-445C-E2E447B66B47}"/>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6" name="Segnaposto piè di pagina 5">
            <a:extLst>
              <a:ext uri="{FF2B5EF4-FFF2-40B4-BE49-F238E27FC236}">
                <a16:creationId xmlns:a16="http://schemas.microsoft.com/office/drawing/2014/main" id="{23E565FF-FC3D-BBFA-F194-870931F2382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FAA0AA9-1624-37F6-E201-8857A2B80F00}"/>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782521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C1E69B-1FDC-CE18-ABC6-784773CE9DF5}"/>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1E62245-CDA9-613C-9AC3-AA5D9BF51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E45809C-E788-F0BA-72D2-86F0205280A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F06EC3E-55F1-008B-5FCC-52A87A3BC6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B23375B-3FF1-CE67-6090-34CCA9C7374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D8D6D3F-283A-182C-E101-62153EC4D306}"/>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8" name="Segnaposto piè di pagina 7">
            <a:extLst>
              <a:ext uri="{FF2B5EF4-FFF2-40B4-BE49-F238E27FC236}">
                <a16:creationId xmlns:a16="http://schemas.microsoft.com/office/drawing/2014/main" id="{659B980F-CF1F-A8AB-73E8-BBEB6E72F47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D3ABFDA-2536-4A5B-2FC0-FA96E34D3064}"/>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2183720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58B1D5-5001-4CC2-8146-0C0CE9EBF084}"/>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CC31EA4-3629-464A-B93F-6E82D674796B}"/>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4" name="Segnaposto piè di pagina 3">
            <a:extLst>
              <a:ext uri="{FF2B5EF4-FFF2-40B4-BE49-F238E27FC236}">
                <a16:creationId xmlns:a16="http://schemas.microsoft.com/office/drawing/2014/main" id="{E93CC00B-D9B8-8EF4-C07F-3B942BA447C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F664108-47A9-2875-EC32-D2A368A1A657}"/>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1968482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DAF852A-5FE7-D8AE-A428-7ABB755AB2CB}"/>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3" name="Segnaposto piè di pagina 2">
            <a:extLst>
              <a:ext uri="{FF2B5EF4-FFF2-40B4-BE49-F238E27FC236}">
                <a16:creationId xmlns:a16="http://schemas.microsoft.com/office/drawing/2014/main" id="{BC55CECD-BFAD-6FCE-95D6-C391191BB4B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3169FE1-A5C0-68A6-703C-DED31EC433DB}"/>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357505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D0456F-437E-B68C-1486-F95FC1AC29C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D7D7A91-81EC-380D-80CB-1C8B6BAB99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DB515C4-860B-069C-3F06-B30B1E0E7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E008ED2-F5B5-1057-C366-596E23F94276}"/>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6" name="Segnaposto piè di pagina 5">
            <a:extLst>
              <a:ext uri="{FF2B5EF4-FFF2-40B4-BE49-F238E27FC236}">
                <a16:creationId xmlns:a16="http://schemas.microsoft.com/office/drawing/2014/main" id="{381B9F59-33E6-6FDD-FFF8-5C174C2F7C5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11D3C7C-CAC6-927D-DB2E-A20D48BA9DEB}"/>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4050152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475C7E-7090-602B-506B-543E1C04D55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5FFD560-0F11-747D-C76E-1CBDFE47A1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DA013CD-058F-AE67-70CA-AE093AAB6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3A901EC-99FF-6302-3BC8-5196687C0EC3}"/>
              </a:ext>
            </a:extLst>
          </p:cNvPr>
          <p:cNvSpPr>
            <a:spLocks noGrp="1"/>
          </p:cNvSpPr>
          <p:nvPr>
            <p:ph type="dt" sz="half" idx="10"/>
          </p:nvPr>
        </p:nvSpPr>
        <p:spPr/>
        <p:txBody>
          <a:bodyPr/>
          <a:lstStyle/>
          <a:p>
            <a:fld id="{088D519A-072D-994E-80D6-50BAF276ACDF}" type="datetimeFigureOut">
              <a:rPr lang="it-IT" smtClean="0"/>
              <a:t>16/12/25</a:t>
            </a:fld>
            <a:endParaRPr lang="it-IT"/>
          </a:p>
        </p:txBody>
      </p:sp>
      <p:sp>
        <p:nvSpPr>
          <p:cNvPr id="6" name="Segnaposto piè di pagina 5">
            <a:extLst>
              <a:ext uri="{FF2B5EF4-FFF2-40B4-BE49-F238E27FC236}">
                <a16:creationId xmlns:a16="http://schemas.microsoft.com/office/drawing/2014/main" id="{F34FBD2B-6E21-022D-29AB-D66EA69653C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BA3D7CB-0E1D-F208-1F06-D38E991EEC00}"/>
              </a:ext>
            </a:extLst>
          </p:cNvPr>
          <p:cNvSpPr>
            <a:spLocks noGrp="1"/>
          </p:cNvSpPr>
          <p:nvPr>
            <p:ph type="sldNum" sz="quarter" idx="12"/>
          </p:nvPr>
        </p:nvSpPr>
        <p:spPr/>
        <p:txBody>
          <a:bodyPr/>
          <a:lstStyle/>
          <a:p>
            <a:fld id="{4361F472-93F6-B048-B0F0-F712C805B27E}" type="slidenum">
              <a:rPr lang="it-IT" smtClean="0"/>
              <a:t>‹N›</a:t>
            </a:fld>
            <a:endParaRPr lang="it-IT"/>
          </a:p>
        </p:txBody>
      </p:sp>
    </p:spTree>
    <p:extLst>
      <p:ext uri="{BB962C8B-B14F-4D97-AF65-F5344CB8AC3E}">
        <p14:creationId xmlns:p14="http://schemas.microsoft.com/office/powerpoint/2010/main" val="504144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70E2EB7-15A9-460A-B7C1-D7F44C3225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E0BF367-B403-1411-9C43-2C439F9E2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4D9CF8-C545-D171-6585-6887F230F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8D519A-072D-994E-80D6-50BAF276ACDF}" type="datetimeFigureOut">
              <a:rPr lang="it-IT" smtClean="0"/>
              <a:t>16/12/25</a:t>
            </a:fld>
            <a:endParaRPr lang="it-IT"/>
          </a:p>
        </p:txBody>
      </p:sp>
      <p:sp>
        <p:nvSpPr>
          <p:cNvPr id="5" name="Segnaposto piè di pagina 4">
            <a:extLst>
              <a:ext uri="{FF2B5EF4-FFF2-40B4-BE49-F238E27FC236}">
                <a16:creationId xmlns:a16="http://schemas.microsoft.com/office/drawing/2014/main" id="{21B3DE19-EC74-68EF-3A0F-333F09D0C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3E8CC0FD-C3B3-6B99-8D9D-2C80C522C5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61F472-93F6-B048-B0F0-F712C805B27E}" type="slidenum">
              <a:rPr lang="it-IT" smtClean="0"/>
              <a:t>‹N›</a:t>
            </a:fld>
            <a:endParaRPr lang="it-IT"/>
          </a:p>
        </p:txBody>
      </p:sp>
    </p:spTree>
    <p:extLst>
      <p:ext uri="{BB962C8B-B14F-4D97-AF65-F5344CB8AC3E}">
        <p14:creationId xmlns:p14="http://schemas.microsoft.com/office/powerpoint/2010/main" val="2849282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2.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customXml" Target="../ink/ink4.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6.xml"/><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300.png"/><Relationship Id="rId3" Type="http://schemas.openxmlformats.org/officeDocument/2006/relationships/image" Target="../media/image41.png"/><Relationship Id="rId7" Type="http://schemas.openxmlformats.org/officeDocument/2006/relationships/image" Target="../media/image270.png"/><Relationship Id="rId12" Type="http://schemas.openxmlformats.org/officeDocument/2006/relationships/customXml" Target="../ink/ink11.xml"/><Relationship Id="rId17" Type="http://schemas.openxmlformats.org/officeDocument/2006/relationships/image" Target="../media/image320.png"/><Relationship Id="rId2" Type="http://schemas.openxmlformats.org/officeDocument/2006/relationships/image" Target="../media/image39.png"/><Relationship Id="rId16"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290.png"/><Relationship Id="rId5" Type="http://schemas.openxmlformats.org/officeDocument/2006/relationships/image" Target="../media/image260.png"/><Relationship Id="rId15" Type="http://schemas.openxmlformats.org/officeDocument/2006/relationships/image" Target="../media/image31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280.png"/><Relationship Id="rId14" Type="http://schemas.openxmlformats.org/officeDocument/2006/relationships/customXml" Target="../ink/ink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customXml" Target="../ink/ink15.xml"/><Relationship Id="rId4" Type="http://schemas.openxmlformats.org/officeDocument/2006/relationships/image" Target="../media/image350.png"/></Relationships>
</file>

<file path=ppt/slides/_rels/slide38.xml.rels><?xml version="1.0" encoding="UTF-8" standalone="yes"?>
<Relationships xmlns="http://schemas.openxmlformats.org/package/2006/relationships"><Relationship Id="rId13" Type="http://schemas.openxmlformats.org/officeDocument/2006/relationships/customXml" Target="../ink/ink21.xml"/><Relationship Id="rId18" Type="http://schemas.openxmlformats.org/officeDocument/2006/relationships/image" Target="../media/image46.png"/><Relationship Id="rId26" Type="http://schemas.openxmlformats.org/officeDocument/2006/relationships/image" Target="../media/image50.png"/><Relationship Id="rId39" Type="http://schemas.openxmlformats.org/officeDocument/2006/relationships/customXml" Target="../ink/ink34.xml"/><Relationship Id="rId21" Type="http://schemas.openxmlformats.org/officeDocument/2006/relationships/customXml" Target="../ink/ink25.xml"/><Relationship Id="rId34" Type="http://schemas.openxmlformats.org/officeDocument/2006/relationships/image" Target="../media/image54.png"/><Relationship Id="rId42" Type="http://schemas.openxmlformats.org/officeDocument/2006/relationships/image" Target="../media/image58.png"/><Relationship Id="rId47" Type="http://schemas.openxmlformats.org/officeDocument/2006/relationships/customXml" Target="../ink/ink38.xml"/><Relationship Id="rId50" Type="http://schemas.openxmlformats.org/officeDocument/2006/relationships/image" Target="../media/image62.png"/><Relationship Id="rId55" Type="http://schemas.openxmlformats.org/officeDocument/2006/relationships/customXml" Target="../ink/ink42.xml"/><Relationship Id="rId7" Type="http://schemas.openxmlformats.org/officeDocument/2006/relationships/customXml" Target="../ink/ink18.xml"/><Relationship Id="rId2" Type="http://schemas.openxmlformats.org/officeDocument/2006/relationships/notesSlide" Target="../notesSlides/notesSlide1.xml"/><Relationship Id="rId16" Type="http://schemas.openxmlformats.org/officeDocument/2006/relationships/image" Target="../media/image45.png"/><Relationship Id="rId29" Type="http://schemas.openxmlformats.org/officeDocument/2006/relationships/customXml" Target="../ink/ink29.xml"/><Relationship Id="rId11" Type="http://schemas.openxmlformats.org/officeDocument/2006/relationships/customXml" Target="../ink/ink20.xml"/><Relationship Id="rId24" Type="http://schemas.openxmlformats.org/officeDocument/2006/relationships/image" Target="../media/image49.png"/><Relationship Id="rId32" Type="http://schemas.openxmlformats.org/officeDocument/2006/relationships/image" Target="../media/image53.png"/><Relationship Id="rId37" Type="http://schemas.openxmlformats.org/officeDocument/2006/relationships/customXml" Target="../ink/ink33.xml"/><Relationship Id="rId40" Type="http://schemas.openxmlformats.org/officeDocument/2006/relationships/image" Target="../media/image57.png"/><Relationship Id="rId45" Type="http://schemas.openxmlformats.org/officeDocument/2006/relationships/customXml" Target="../ink/ink37.xml"/><Relationship Id="rId53" Type="http://schemas.openxmlformats.org/officeDocument/2006/relationships/customXml" Target="../ink/ink41.xml"/><Relationship Id="rId58" Type="http://schemas.openxmlformats.org/officeDocument/2006/relationships/image" Target="../media/image66.png"/><Relationship Id="rId5" Type="http://schemas.openxmlformats.org/officeDocument/2006/relationships/customXml" Target="../ink/ink17.xml"/><Relationship Id="rId61" Type="http://schemas.openxmlformats.org/officeDocument/2006/relationships/customXml" Target="../ink/ink45.xml"/><Relationship Id="rId19" Type="http://schemas.openxmlformats.org/officeDocument/2006/relationships/customXml" Target="../ink/ink24.xml"/><Relationship Id="rId14" Type="http://schemas.openxmlformats.org/officeDocument/2006/relationships/image" Target="../media/image440.png"/><Relationship Id="rId22" Type="http://schemas.openxmlformats.org/officeDocument/2006/relationships/image" Target="../media/image48.png"/><Relationship Id="rId27" Type="http://schemas.openxmlformats.org/officeDocument/2006/relationships/customXml" Target="../ink/ink28.xml"/><Relationship Id="rId30" Type="http://schemas.openxmlformats.org/officeDocument/2006/relationships/image" Target="../media/image52.png"/><Relationship Id="rId35" Type="http://schemas.openxmlformats.org/officeDocument/2006/relationships/customXml" Target="../ink/ink32.xml"/><Relationship Id="rId43" Type="http://schemas.openxmlformats.org/officeDocument/2006/relationships/customXml" Target="../ink/ink36.xml"/><Relationship Id="rId48" Type="http://schemas.openxmlformats.org/officeDocument/2006/relationships/image" Target="../media/image61.png"/><Relationship Id="rId56" Type="http://schemas.openxmlformats.org/officeDocument/2006/relationships/image" Target="../media/image65.png"/><Relationship Id="rId8" Type="http://schemas.openxmlformats.org/officeDocument/2006/relationships/image" Target="../media/image410.png"/><Relationship Id="rId51" Type="http://schemas.openxmlformats.org/officeDocument/2006/relationships/customXml" Target="../ink/ink40.xml"/><Relationship Id="rId3" Type="http://schemas.openxmlformats.org/officeDocument/2006/relationships/image" Target="../media/image31.jpeg"/><Relationship Id="rId12" Type="http://schemas.openxmlformats.org/officeDocument/2006/relationships/image" Target="../media/image43.png"/><Relationship Id="rId17" Type="http://schemas.openxmlformats.org/officeDocument/2006/relationships/customXml" Target="../ink/ink23.xml"/><Relationship Id="rId25" Type="http://schemas.openxmlformats.org/officeDocument/2006/relationships/customXml" Target="../ink/ink27.xml"/><Relationship Id="rId33" Type="http://schemas.openxmlformats.org/officeDocument/2006/relationships/customXml" Target="../ink/ink31.xml"/><Relationship Id="rId38" Type="http://schemas.openxmlformats.org/officeDocument/2006/relationships/image" Target="../media/image56.png"/><Relationship Id="rId46" Type="http://schemas.openxmlformats.org/officeDocument/2006/relationships/image" Target="../media/image60.png"/><Relationship Id="rId59" Type="http://schemas.openxmlformats.org/officeDocument/2006/relationships/customXml" Target="../ink/ink44.xml"/><Relationship Id="rId20" Type="http://schemas.openxmlformats.org/officeDocument/2006/relationships/image" Target="../media/image47.png"/><Relationship Id="rId41" Type="http://schemas.openxmlformats.org/officeDocument/2006/relationships/customXml" Target="../ink/ink35.xml"/><Relationship Id="rId54" Type="http://schemas.openxmlformats.org/officeDocument/2006/relationships/image" Target="../media/image64.png"/><Relationship Id="rId6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00.png"/><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51.png"/><Relationship Id="rId36" Type="http://schemas.openxmlformats.org/officeDocument/2006/relationships/image" Target="../media/image55.png"/><Relationship Id="rId49" Type="http://schemas.openxmlformats.org/officeDocument/2006/relationships/customXml" Target="../ink/ink39.xml"/><Relationship Id="rId57" Type="http://schemas.openxmlformats.org/officeDocument/2006/relationships/customXml" Target="../ink/ink43.xml"/><Relationship Id="rId10" Type="http://schemas.openxmlformats.org/officeDocument/2006/relationships/image" Target="../media/image42.png"/><Relationship Id="rId31" Type="http://schemas.openxmlformats.org/officeDocument/2006/relationships/customXml" Target="../ink/ink30.xml"/><Relationship Id="rId44" Type="http://schemas.openxmlformats.org/officeDocument/2006/relationships/image" Target="../media/image59.png"/><Relationship Id="rId52" Type="http://schemas.openxmlformats.org/officeDocument/2006/relationships/image" Target="../media/image63.png"/><Relationship Id="rId60" Type="http://schemas.openxmlformats.org/officeDocument/2006/relationships/image" Target="../media/image67.png"/><Relationship Id="rId4" Type="http://schemas.openxmlformats.org/officeDocument/2006/relationships/image" Target="../media/image44.png"/><Relationship Id="rId9" Type="http://schemas.openxmlformats.org/officeDocument/2006/relationships/customXml" Target="../ink/ink19.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customXml" Target="../ink/ink51.xml"/><Relationship Id="rId18" Type="http://schemas.openxmlformats.org/officeDocument/2006/relationships/image" Target="../media/image78.png"/><Relationship Id="rId3" Type="http://schemas.openxmlformats.org/officeDocument/2006/relationships/customXml" Target="../ink/ink46.xml"/><Relationship Id="rId7" Type="http://schemas.openxmlformats.org/officeDocument/2006/relationships/customXml" Target="../ink/ink48.xml"/><Relationship Id="rId12" Type="http://schemas.openxmlformats.org/officeDocument/2006/relationships/image" Target="../media/image75.png"/><Relationship Id="rId17" Type="http://schemas.openxmlformats.org/officeDocument/2006/relationships/customXml" Target="../ink/ink53.xml"/><Relationship Id="rId2" Type="http://schemas.openxmlformats.org/officeDocument/2006/relationships/image" Target="../media/image69.png"/><Relationship Id="rId16" Type="http://schemas.openxmlformats.org/officeDocument/2006/relationships/image" Target="../media/image77.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customXml" Target="../ink/ink50.xml"/><Relationship Id="rId5" Type="http://schemas.openxmlformats.org/officeDocument/2006/relationships/customXml" Target="../ink/ink47.xml"/><Relationship Id="rId15" Type="http://schemas.openxmlformats.org/officeDocument/2006/relationships/customXml" Target="../ink/ink52.xml"/><Relationship Id="rId10" Type="http://schemas.openxmlformats.org/officeDocument/2006/relationships/image" Target="../media/image74.png"/><Relationship Id="rId19" Type="http://schemas.openxmlformats.org/officeDocument/2006/relationships/customXml" Target="../ink/ink54.xml"/><Relationship Id="rId4" Type="http://schemas.openxmlformats.org/officeDocument/2006/relationships/image" Target="../media/image71.png"/><Relationship Id="rId9" Type="http://schemas.openxmlformats.org/officeDocument/2006/relationships/customXml" Target="../ink/ink49.xml"/><Relationship Id="rId1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hyperlink" Target="https://www.cs.utexas.edu/~dana/HoughT.pdf" TargetMode="External"/><Relationship Id="rId2" Type="http://schemas.openxmlformats.org/officeDocument/2006/relationships/hyperlink" Target="https://pmc.ncbi.nlm.nih.gov/articles/PMC3925117/?utm_source=chatgpt.com" TargetMode="External"/><Relationship Id="rId1" Type="http://schemas.openxmlformats.org/officeDocument/2006/relationships/slideLayout" Target="../slideLayouts/slideLayout2.xml"/><Relationship Id="rId6" Type="http://schemas.openxmlformats.org/officeDocument/2006/relationships/hyperlink" Target="https://ai.google.dev/edge/mediapipe/solutions/vision/face_landmarker/python?hl=it" TargetMode="External"/><Relationship Id="rId5" Type="http://schemas.openxmlformats.org/officeDocument/2006/relationships/hyperlink" Target="https://ieeexplore.ieee.org/abstract/document/1565482" TargetMode="External"/><Relationship Id="rId4" Type="http://schemas.openxmlformats.org/officeDocument/2006/relationships/hyperlink" Target="file:///C:/Users/ginev/Downloads/fninf-05-00026.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EC3FA07A-73A8-BBC7-8813-D51D924572DD}"/>
              </a:ext>
            </a:extLst>
          </p:cNvPr>
          <p:cNvPicPr>
            <a:picLocks noChangeAspect="1"/>
          </p:cNvPicPr>
          <p:nvPr/>
        </p:nvPicPr>
        <p:blipFill>
          <a:blip r:embed="rId2"/>
          <a:srcRect t="2531" r="1" b="12060"/>
          <a:stretch/>
        </p:blipFill>
        <p:spPr>
          <a:xfrm>
            <a:off x="4751892" y="257759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sp>
        <p:nvSpPr>
          <p:cNvPr id="2" name="Titolo 1">
            <a:extLst>
              <a:ext uri="{FF2B5EF4-FFF2-40B4-BE49-F238E27FC236}">
                <a16:creationId xmlns:a16="http://schemas.microsoft.com/office/drawing/2014/main" id="{9C76545B-7339-4106-6B80-FF487CF7E01F}"/>
              </a:ext>
            </a:extLst>
          </p:cNvPr>
          <p:cNvSpPr>
            <a:spLocks noGrp="1"/>
          </p:cNvSpPr>
          <p:nvPr>
            <p:ph type="ctrTitle"/>
          </p:nvPr>
        </p:nvSpPr>
        <p:spPr>
          <a:xfrm>
            <a:off x="138158" y="1297768"/>
            <a:ext cx="7926549" cy="2757748"/>
          </a:xfrm>
        </p:spPr>
        <p:txBody>
          <a:bodyPr>
            <a:normAutofit/>
          </a:bodyPr>
          <a:lstStyle/>
          <a:p>
            <a:pPr algn="l"/>
            <a:r>
              <a:rPr lang="it-IT" b="1" u="sng">
                <a:solidFill>
                  <a:schemeClr val="tx2">
                    <a:lumMod val="75000"/>
                    <a:lumOff val="25000"/>
                  </a:schemeClr>
                </a:solidFill>
                <a:latin typeface="Times New Roman" panose="02020603050405020304" pitchFamily="18" charset="0"/>
                <a:cs typeface="Times New Roman" panose="02020603050405020304" pitchFamily="18" charset="0"/>
              </a:rPr>
              <a:t>Biometria Oculare e Eye Tracking </a:t>
            </a:r>
            <a:br>
              <a:rPr lang="it-IT"/>
            </a:br>
            <a:endParaRPr lang="it-IT"/>
          </a:p>
        </p:txBody>
      </p:sp>
      <p:sp>
        <p:nvSpPr>
          <p:cNvPr id="3" name="Sottotitolo 2">
            <a:extLst>
              <a:ext uri="{FF2B5EF4-FFF2-40B4-BE49-F238E27FC236}">
                <a16:creationId xmlns:a16="http://schemas.microsoft.com/office/drawing/2014/main" id="{0307B483-5C66-B755-3265-B405083145CA}"/>
              </a:ext>
            </a:extLst>
          </p:cNvPr>
          <p:cNvSpPr>
            <a:spLocks noGrp="1"/>
          </p:cNvSpPr>
          <p:nvPr>
            <p:ph type="subTitle" idx="1"/>
          </p:nvPr>
        </p:nvSpPr>
        <p:spPr>
          <a:xfrm>
            <a:off x="225759" y="3323633"/>
            <a:ext cx="4001034" cy="2099321"/>
          </a:xfrm>
        </p:spPr>
        <p:txBody>
          <a:bodyPr>
            <a:normAutofit/>
          </a:bodyPr>
          <a:lstStyle/>
          <a:p>
            <a:pPr algn="l"/>
            <a:r>
              <a:rPr lang="it-IT" dirty="0"/>
              <a:t>Tecnologie a confronto </a:t>
            </a:r>
          </a:p>
        </p:txBody>
      </p:sp>
      <p:pic>
        <p:nvPicPr>
          <p:cNvPr id="4" name="Immagine 3">
            <a:extLst>
              <a:ext uri="{FF2B5EF4-FFF2-40B4-BE49-F238E27FC236}">
                <a16:creationId xmlns:a16="http://schemas.microsoft.com/office/drawing/2014/main" id="{13FC755C-8902-E664-57AB-1AF2A7363B9F}"/>
              </a:ext>
            </a:extLst>
          </p:cNvPr>
          <p:cNvPicPr>
            <a:picLocks noChangeAspect="1"/>
          </p:cNvPicPr>
          <p:nvPr/>
        </p:nvPicPr>
        <p:blipFill>
          <a:blip r:embed="rId3"/>
          <a:srcRect l="18225" r="10513" b="2"/>
          <a:stretch/>
        </p:blipFill>
        <p:spPr>
          <a:xfrm>
            <a:off x="8610600" y="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sp>
        <p:nvSpPr>
          <p:cNvPr id="8" name="CasellaDiTesto 7">
            <a:extLst>
              <a:ext uri="{FF2B5EF4-FFF2-40B4-BE49-F238E27FC236}">
                <a16:creationId xmlns:a16="http://schemas.microsoft.com/office/drawing/2014/main" id="{FF3B3086-10D9-5195-E871-C5693886CC5A}"/>
              </a:ext>
            </a:extLst>
          </p:cNvPr>
          <p:cNvSpPr txBox="1"/>
          <p:nvPr/>
        </p:nvSpPr>
        <p:spPr>
          <a:xfrm>
            <a:off x="138159" y="5471434"/>
            <a:ext cx="2916183" cy="1200329"/>
          </a:xfrm>
          <a:prstGeom prst="rect">
            <a:avLst/>
          </a:prstGeom>
          <a:noFill/>
        </p:spPr>
        <p:txBody>
          <a:bodyPr wrap="none" rtlCol="0">
            <a:spAutoFit/>
          </a:bodyPr>
          <a:lstStyle/>
          <a:p>
            <a:r>
              <a:rPr lang="it-IT" b="1" i="1" dirty="0">
                <a:solidFill>
                  <a:srgbClr val="00BDEF"/>
                </a:solidFill>
              </a:rPr>
              <a:t>Gennari  Ginevra</a:t>
            </a:r>
          </a:p>
          <a:p>
            <a:r>
              <a:rPr lang="it-IT" b="1" i="1" dirty="0">
                <a:solidFill>
                  <a:srgbClr val="00BDEF"/>
                </a:solidFill>
              </a:rPr>
              <a:t>Fulginiti Rebecca</a:t>
            </a:r>
          </a:p>
          <a:p>
            <a:r>
              <a:rPr lang="it-IT" b="1" i="1" u="none" strike="noStrike" dirty="0" err="1">
                <a:solidFill>
                  <a:srgbClr val="00BDEF"/>
                </a:solidFill>
                <a:effectLst/>
                <a:latin typeface="Times New Roman" panose="02020603050405020304" pitchFamily="18" charset="0"/>
              </a:rPr>
              <a:t>Hildago</a:t>
            </a:r>
            <a:r>
              <a:rPr lang="it-IT" b="1" i="1" u="none" strike="noStrike" dirty="0">
                <a:solidFill>
                  <a:srgbClr val="00BDEF"/>
                </a:solidFill>
                <a:effectLst/>
                <a:latin typeface="Times New Roman" panose="02020603050405020304" pitchFamily="18" charset="0"/>
              </a:rPr>
              <a:t> Soria Kiara </a:t>
            </a:r>
            <a:r>
              <a:rPr lang="it-IT" b="1" i="1" u="none" strike="noStrike" dirty="0" err="1">
                <a:solidFill>
                  <a:srgbClr val="00BDEF"/>
                </a:solidFill>
                <a:effectLst/>
                <a:latin typeface="Times New Roman" panose="02020603050405020304" pitchFamily="18" charset="0"/>
              </a:rPr>
              <a:t>Nicolle</a:t>
            </a:r>
            <a:r>
              <a:rPr lang="it-IT" b="1" i="1" u="none" strike="noStrike" dirty="0">
                <a:solidFill>
                  <a:srgbClr val="00BDEF"/>
                </a:solidFill>
                <a:effectLst/>
                <a:latin typeface="Times New Roman" panose="02020603050405020304" pitchFamily="18" charset="0"/>
              </a:rPr>
              <a:t> </a:t>
            </a:r>
          </a:p>
          <a:p>
            <a:r>
              <a:rPr lang="it-IT" b="1" i="1" dirty="0">
                <a:solidFill>
                  <a:srgbClr val="00BDEF"/>
                </a:solidFill>
                <a:latin typeface="Times New Roman" panose="02020603050405020304" pitchFamily="18" charset="0"/>
              </a:rPr>
              <a:t>Pedrinazzi Riccardo</a:t>
            </a:r>
            <a:endParaRPr lang="it-IT" b="1" i="1" dirty="0">
              <a:solidFill>
                <a:srgbClr val="00BDEF"/>
              </a:solidFill>
            </a:endParaRPr>
          </a:p>
        </p:txBody>
      </p:sp>
    </p:spTree>
    <p:extLst>
      <p:ext uri="{BB962C8B-B14F-4D97-AF65-F5344CB8AC3E}">
        <p14:creationId xmlns:p14="http://schemas.microsoft.com/office/powerpoint/2010/main" val="1365834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diagramma, testo, linea, disegno&#10;&#10;Il contenuto generato dall&amp;#39;IA potrebbe non essere corretto.">
            <a:extLst>
              <a:ext uri="{FF2B5EF4-FFF2-40B4-BE49-F238E27FC236}">
                <a16:creationId xmlns:a16="http://schemas.microsoft.com/office/drawing/2014/main" id="{A40B1653-FD8F-3965-7247-6DAC41F961AB}"/>
              </a:ext>
            </a:extLst>
          </p:cNvPr>
          <p:cNvPicPr>
            <a:picLocks noChangeAspect="1"/>
          </p:cNvPicPr>
          <p:nvPr/>
        </p:nvPicPr>
        <p:blipFill>
          <a:blip r:embed="rId2"/>
          <a:stretch>
            <a:fillRect/>
          </a:stretch>
        </p:blipFill>
        <p:spPr>
          <a:xfrm>
            <a:off x="764988" y="1306550"/>
            <a:ext cx="3368969" cy="4244900"/>
          </a:xfrm>
          <a:prstGeom prst="rect">
            <a:avLst/>
          </a:prstGeom>
        </p:spPr>
      </p:pic>
      <p:sp>
        <p:nvSpPr>
          <p:cNvPr id="38" name="Freeform: Shape 3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34297307-E05C-E2BA-1639-B10BB4346BF8}"/>
              </a:ext>
            </a:extLst>
          </p:cNvPr>
          <p:cNvSpPr>
            <a:spLocks noGrp="1"/>
          </p:cNvSpPr>
          <p:nvPr>
            <p:ph type="title"/>
          </p:nvPr>
        </p:nvSpPr>
        <p:spPr>
          <a:xfrm>
            <a:off x="5759354" y="457201"/>
            <a:ext cx="5337270" cy="1835911"/>
          </a:xfrm>
        </p:spPr>
        <p:txBody>
          <a:bodyPr anchor="b">
            <a:normAutofit/>
          </a:bodyPr>
          <a:lstStyle/>
          <a:p>
            <a:r>
              <a:rPr lang="it-IT" sz="5000">
                <a:solidFill>
                  <a:srgbClr val="FFFFFF"/>
                </a:solidFill>
                <a:latin typeface="Goudy Old Style"/>
              </a:rPr>
              <a:t>Trasformata di Hough generalizzata</a:t>
            </a:r>
          </a:p>
        </p:txBody>
      </p:sp>
      <p:sp>
        <p:nvSpPr>
          <p:cNvPr id="39"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sX0" fmla="*/ 0 w 5029200"/>
              <a:gd name="csY0" fmla="*/ 0 h 18288"/>
              <a:gd name="csX1" fmla="*/ 528066 w 5029200"/>
              <a:gd name="csY1" fmla="*/ 0 h 18288"/>
              <a:gd name="csX2" fmla="*/ 1207008 w 5029200"/>
              <a:gd name="csY2" fmla="*/ 0 h 18288"/>
              <a:gd name="csX3" fmla="*/ 1785366 w 5029200"/>
              <a:gd name="csY3" fmla="*/ 0 h 18288"/>
              <a:gd name="csX4" fmla="*/ 2313432 w 5029200"/>
              <a:gd name="csY4" fmla="*/ 0 h 18288"/>
              <a:gd name="csX5" fmla="*/ 2992374 w 5029200"/>
              <a:gd name="csY5" fmla="*/ 0 h 18288"/>
              <a:gd name="csX6" fmla="*/ 3621024 w 5029200"/>
              <a:gd name="csY6" fmla="*/ 0 h 18288"/>
              <a:gd name="csX7" fmla="*/ 4249674 w 5029200"/>
              <a:gd name="csY7" fmla="*/ 0 h 18288"/>
              <a:gd name="csX8" fmla="*/ 5029200 w 5029200"/>
              <a:gd name="csY8" fmla="*/ 0 h 18288"/>
              <a:gd name="csX9" fmla="*/ 5029200 w 5029200"/>
              <a:gd name="csY9" fmla="*/ 18288 h 18288"/>
              <a:gd name="csX10" fmla="*/ 4501134 w 5029200"/>
              <a:gd name="csY10" fmla="*/ 18288 h 18288"/>
              <a:gd name="csX11" fmla="*/ 4023360 w 5029200"/>
              <a:gd name="csY11" fmla="*/ 18288 h 18288"/>
              <a:gd name="csX12" fmla="*/ 3344418 w 5029200"/>
              <a:gd name="csY12" fmla="*/ 18288 h 18288"/>
              <a:gd name="csX13" fmla="*/ 2816352 w 5029200"/>
              <a:gd name="csY13" fmla="*/ 18288 h 18288"/>
              <a:gd name="csX14" fmla="*/ 2137410 w 5029200"/>
              <a:gd name="csY14" fmla="*/ 18288 h 18288"/>
              <a:gd name="csX15" fmla="*/ 1408176 w 5029200"/>
              <a:gd name="csY15" fmla="*/ 18288 h 18288"/>
              <a:gd name="csX16" fmla="*/ 829818 w 5029200"/>
              <a:gd name="csY16" fmla="*/ 18288 h 18288"/>
              <a:gd name="csX17" fmla="*/ 0 w 5029200"/>
              <a:gd name="csY17" fmla="*/ 18288 h 18288"/>
              <a:gd name="csX18" fmla="*/ 0 w 5029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5F621D11-05F3-F0D2-B7D7-959B921E57AB}"/>
              </a:ext>
            </a:extLst>
          </p:cNvPr>
          <p:cNvSpPr>
            <a:spLocks noGrp="1"/>
          </p:cNvSpPr>
          <p:nvPr>
            <p:ph idx="1"/>
          </p:nvPr>
        </p:nvSpPr>
        <p:spPr>
          <a:xfrm>
            <a:off x="5759354" y="2798064"/>
            <a:ext cx="5461095" cy="3417611"/>
          </a:xfrm>
        </p:spPr>
        <p:txBody>
          <a:bodyPr vert="horz" lIns="91440" tIns="45720" rIns="91440" bIns="45720" rtlCol="0" anchor="t">
            <a:normAutofit/>
          </a:bodyPr>
          <a:lstStyle/>
          <a:p>
            <a:r>
              <a:rPr lang="it-IT" sz="2000">
                <a:solidFill>
                  <a:srgbClr val="FFFFFF"/>
                </a:solidFill>
                <a:latin typeface="Goudy Old Style"/>
                <a:ea typeface="+mn-lt"/>
                <a:cs typeface="+mn-lt"/>
              </a:rPr>
              <a:t>Utilizzata quando la forma </a:t>
            </a:r>
            <a:r>
              <a:rPr lang="it-IT" sz="2000" b="1">
                <a:solidFill>
                  <a:srgbClr val="FFFFFF"/>
                </a:solidFill>
                <a:latin typeface="Goudy Old Style"/>
                <a:ea typeface="+mn-lt"/>
                <a:cs typeface="+mn-lt"/>
              </a:rPr>
              <a:t>non è descrivibile con un’equazione semplice</a:t>
            </a:r>
            <a:endParaRPr lang="it-IT" sz="2000">
              <a:solidFill>
                <a:srgbClr val="FFFFFF"/>
              </a:solidFill>
              <a:latin typeface="Goudy Old Style"/>
            </a:endParaRPr>
          </a:p>
          <a:p>
            <a:r>
              <a:rPr lang="it-IT" sz="2000">
                <a:solidFill>
                  <a:srgbClr val="FFFFFF"/>
                </a:solidFill>
                <a:latin typeface="Goudy Old Style"/>
                <a:ea typeface="+mn-lt"/>
                <a:cs typeface="+mn-lt"/>
              </a:rPr>
              <a:t>La forma è rappresentata rispetto a un </a:t>
            </a:r>
            <a:r>
              <a:rPr lang="it-IT" sz="2000" b="1">
                <a:solidFill>
                  <a:srgbClr val="FFFFFF"/>
                </a:solidFill>
                <a:latin typeface="Goudy Old Style"/>
                <a:ea typeface="+mn-lt"/>
                <a:cs typeface="+mn-lt"/>
              </a:rPr>
              <a:t>punto di riferimento</a:t>
            </a:r>
            <a:endParaRPr lang="it-IT" sz="2000">
              <a:solidFill>
                <a:srgbClr val="FFFFFF"/>
              </a:solidFill>
              <a:latin typeface="Goudy Old Style"/>
            </a:endParaRPr>
          </a:p>
          <a:p>
            <a:r>
              <a:rPr lang="it-IT" sz="2000">
                <a:solidFill>
                  <a:srgbClr val="FFFFFF"/>
                </a:solidFill>
                <a:latin typeface="Goudy Old Style"/>
                <a:ea typeface="+mn-lt"/>
                <a:cs typeface="+mn-lt"/>
              </a:rPr>
              <a:t>Si utilizza una </a:t>
            </a:r>
            <a:r>
              <a:rPr lang="it-IT" sz="2000" b="1">
                <a:solidFill>
                  <a:srgbClr val="FFFFFF"/>
                </a:solidFill>
                <a:latin typeface="Goudy Old Style"/>
                <a:ea typeface="+mn-lt"/>
                <a:cs typeface="+mn-lt"/>
              </a:rPr>
              <a:t>tabella (R-table)</a:t>
            </a:r>
            <a:r>
              <a:rPr lang="it-IT" sz="2000">
                <a:solidFill>
                  <a:srgbClr val="FFFFFF"/>
                </a:solidFill>
                <a:latin typeface="Goudy Old Style"/>
                <a:ea typeface="+mn-lt"/>
                <a:cs typeface="+mn-lt"/>
              </a:rPr>
              <a:t> che collega la </a:t>
            </a:r>
            <a:r>
              <a:rPr lang="it-IT" sz="2000" b="1">
                <a:solidFill>
                  <a:srgbClr val="FFFFFF"/>
                </a:solidFill>
                <a:latin typeface="Goudy Old Style"/>
                <a:ea typeface="+mn-lt"/>
                <a:cs typeface="+mn-lt"/>
              </a:rPr>
              <a:t>direzione del bordo </a:t>
            </a:r>
            <a:r>
              <a:rPr lang="it-IT" sz="2000">
                <a:solidFill>
                  <a:srgbClr val="FFFFFF"/>
                </a:solidFill>
                <a:latin typeface="Goudy Old Style"/>
                <a:ea typeface="+mn-lt"/>
                <a:cs typeface="+mn-lt"/>
              </a:rPr>
              <a:t>alle </a:t>
            </a:r>
            <a:r>
              <a:rPr lang="it-IT" sz="2000" b="1">
                <a:solidFill>
                  <a:srgbClr val="FFFFFF"/>
                </a:solidFill>
                <a:latin typeface="Goudy Old Style"/>
                <a:ea typeface="+mn-lt"/>
                <a:cs typeface="+mn-lt"/>
              </a:rPr>
              <a:t>posizioni possibili del punto di riferimento</a:t>
            </a:r>
            <a:endParaRPr lang="it-IT" sz="2000">
              <a:solidFill>
                <a:srgbClr val="FFFFFF"/>
              </a:solidFill>
              <a:latin typeface="Goudy Old Style"/>
            </a:endParaRPr>
          </a:p>
          <a:p>
            <a:r>
              <a:rPr lang="it-IT" sz="2000">
                <a:solidFill>
                  <a:srgbClr val="FFFFFF"/>
                </a:solidFill>
                <a:latin typeface="Goudy Old Style"/>
                <a:ea typeface="+mn-lt"/>
                <a:cs typeface="+mn-lt"/>
              </a:rPr>
              <a:t>Permette di includere </a:t>
            </a:r>
            <a:r>
              <a:rPr lang="it-IT" sz="2000" b="1">
                <a:solidFill>
                  <a:srgbClr val="FFFFFF"/>
                </a:solidFill>
                <a:latin typeface="Goudy Old Style"/>
                <a:ea typeface="+mn-lt"/>
                <a:cs typeface="+mn-lt"/>
              </a:rPr>
              <a:t>rotazione e scala</a:t>
            </a:r>
            <a:endParaRPr lang="it-IT" sz="2000">
              <a:solidFill>
                <a:srgbClr val="FFFFFF"/>
              </a:solidFill>
              <a:latin typeface="Goudy Old Style"/>
            </a:endParaRPr>
          </a:p>
          <a:p>
            <a:r>
              <a:rPr lang="it-IT" sz="2000">
                <a:solidFill>
                  <a:srgbClr val="FFFFFF"/>
                </a:solidFill>
                <a:latin typeface="Goudy Old Style"/>
                <a:ea typeface="+mn-lt"/>
                <a:cs typeface="+mn-lt"/>
              </a:rPr>
              <a:t>Estende la Hough al </a:t>
            </a:r>
            <a:r>
              <a:rPr lang="it-IT" sz="2000" b="1">
                <a:solidFill>
                  <a:srgbClr val="FFFFFF"/>
                </a:solidFill>
                <a:latin typeface="Goudy Old Style"/>
                <a:ea typeface="+mn-lt"/>
                <a:cs typeface="+mn-lt"/>
              </a:rPr>
              <a:t>riconoscimento di oggetti complessi</a:t>
            </a:r>
            <a:endParaRPr lang="it-IT" sz="2000">
              <a:solidFill>
                <a:srgbClr val="FFFFFF"/>
              </a:solidFill>
              <a:latin typeface="Goudy Old Style"/>
            </a:endParaRPr>
          </a:p>
          <a:p>
            <a:endParaRPr lang="it-IT" sz="2000">
              <a:solidFill>
                <a:srgbClr val="FFFFFF"/>
              </a:solidFill>
              <a:latin typeface="Goudy Old Style"/>
            </a:endParaRPr>
          </a:p>
        </p:txBody>
      </p:sp>
    </p:spTree>
    <p:extLst>
      <p:ext uri="{BB962C8B-B14F-4D97-AF65-F5344CB8AC3E}">
        <p14:creationId xmlns:p14="http://schemas.microsoft.com/office/powerpoint/2010/main" val="4040050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13592B-9D1D-F806-D926-71CACC707279}"/>
              </a:ext>
            </a:extLst>
          </p:cNvPr>
          <p:cNvSpPr>
            <a:spLocks noGrp="1"/>
          </p:cNvSpPr>
          <p:nvPr>
            <p:ph type="title"/>
          </p:nvPr>
        </p:nvSpPr>
        <p:spPr>
          <a:xfrm>
            <a:off x="4564693" y="250303"/>
            <a:ext cx="3334011" cy="1346439"/>
          </a:xfrm>
        </p:spPr>
        <p:txBody>
          <a:bodyPr/>
          <a:lstStyle/>
          <a:p>
            <a:r>
              <a:rPr lang="it-IT">
                <a:solidFill>
                  <a:schemeClr val="accent1"/>
                </a:solidFill>
                <a:latin typeface="Goudy Old Style"/>
              </a:rPr>
              <a:t>Algoritmo </a:t>
            </a:r>
          </a:p>
        </p:txBody>
      </p:sp>
      <p:graphicFrame>
        <p:nvGraphicFramePr>
          <p:cNvPr id="10" name="Segnaposto contenuto 2">
            <a:extLst>
              <a:ext uri="{FF2B5EF4-FFF2-40B4-BE49-F238E27FC236}">
                <a16:creationId xmlns:a16="http://schemas.microsoft.com/office/drawing/2014/main" id="{27DFAE76-7C41-023D-5FAD-1672C81DD1B7}"/>
              </a:ext>
            </a:extLst>
          </p:cNvPr>
          <p:cNvGraphicFramePr>
            <a:graphicFrameLocks noGrp="1"/>
          </p:cNvGraphicFramePr>
          <p:nvPr>
            <p:ph idx="1"/>
            <p:extLst>
              <p:ext uri="{D42A27DB-BD31-4B8C-83A1-F6EECF244321}">
                <p14:modId xmlns:p14="http://schemas.microsoft.com/office/powerpoint/2010/main" val="2954122906"/>
              </p:ext>
            </p:extLst>
          </p:nvPr>
        </p:nvGraphicFramePr>
        <p:xfrm>
          <a:off x="524656" y="1418530"/>
          <a:ext cx="1112270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477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magine 3" descr="Immagine che contiene testo, diagramma, Carattere, linea&#10;&#10;Il contenuto generato dall&amp;#39;IA potrebbe non essere corretto.">
            <a:extLst>
              <a:ext uri="{FF2B5EF4-FFF2-40B4-BE49-F238E27FC236}">
                <a16:creationId xmlns:a16="http://schemas.microsoft.com/office/drawing/2014/main" id="{D0FD885F-E386-F8BE-57FA-A4671F08313D}"/>
              </a:ext>
            </a:extLst>
          </p:cNvPr>
          <p:cNvPicPr>
            <a:picLocks noChangeAspect="1"/>
          </p:cNvPicPr>
          <p:nvPr/>
        </p:nvPicPr>
        <p:blipFill>
          <a:blip r:embed="rId2"/>
          <a:stretch>
            <a:fillRect/>
          </a:stretch>
        </p:blipFill>
        <p:spPr>
          <a:xfrm>
            <a:off x="7469412" y="520749"/>
            <a:ext cx="2920663"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54687EA-BE21-7801-6A37-D26D5425FFEA}"/>
              </a:ext>
            </a:extLst>
          </p:cNvPr>
          <p:cNvSpPr>
            <a:spLocks noGrp="1"/>
          </p:cNvSpPr>
          <p:nvPr>
            <p:ph type="title"/>
          </p:nvPr>
        </p:nvSpPr>
        <p:spPr>
          <a:xfrm>
            <a:off x="553388" y="737091"/>
            <a:ext cx="5257800" cy="1325563"/>
          </a:xfrm>
        </p:spPr>
        <p:txBody>
          <a:bodyPr>
            <a:normAutofit fontScale="90000"/>
          </a:bodyPr>
          <a:lstStyle/>
          <a:p>
            <a:r>
              <a:rPr lang="it-IT" dirty="0">
                <a:latin typeface="Goudy Old Style"/>
              </a:rPr>
              <a:t>Varianti dell’algoritmo: </a:t>
            </a:r>
            <a:br>
              <a:rPr lang="it-IT" dirty="0">
                <a:latin typeface="Goudy Old Style"/>
              </a:rPr>
            </a:br>
            <a:endParaRPr lang="it-IT" dirty="0"/>
          </a:p>
        </p:txBody>
      </p:sp>
      <p:sp>
        <p:nvSpPr>
          <p:cNvPr id="3" name="Segnaposto contenuto 2">
            <a:extLst>
              <a:ext uri="{FF2B5EF4-FFF2-40B4-BE49-F238E27FC236}">
                <a16:creationId xmlns:a16="http://schemas.microsoft.com/office/drawing/2014/main" id="{680AB9DB-47E6-9D40-7AA8-76F3CEA38A35}"/>
              </a:ext>
            </a:extLst>
          </p:cNvPr>
          <p:cNvSpPr>
            <a:spLocks noGrp="1"/>
          </p:cNvSpPr>
          <p:nvPr>
            <p:ph idx="1"/>
          </p:nvPr>
        </p:nvSpPr>
        <p:spPr>
          <a:xfrm>
            <a:off x="838201" y="1984443"/>
            <a:ext cx="5257800" cy="4192520"/>
          </a:xfrm>
        </p:spPr>
        <p:txBody>
          <a:bodyPr>
            <a:normAutofit/>
          </a:bodyPr>
          <a:lstStyle/>
          <a:p>
            <a:pPr marL="285750" indent="-285750">
              <a:buFont typeface="Arial"/>
              <a:buChar char="•"/>
            </a:pPr>
            <a:r>
              <a:rPr lang="it-IT" sz="2000" b="1" dirty="0">
                <a:latin typeface="Goudy Old Style"/>
                <a:ea typeface="+mn-lt"/>
                <a:cs typeface="+mn-lt"/>
              </a:rPr>
              <a:t>Solo traslazione</a:t>
            </a:r>
            <a:br>
              <a:rPr lang="it-IT" sz="2000" b="1" dirty="0">
                <a:latin typeface="Goudy Old Style"/>
                <a:ea typeface="+mn-lt"/>
                <a:cs typeface="+mn-lt"/>
              </a:rPr>
            </a:br>
            <a:r>
              <a:rPr lang="it-IT" sz="2000" b="1" dirty="0">
                <a:latin typeface="Goudy Old Style"/>
                <a:ea typeface="+mn-lt"/>
                <a:cs typeface="+mn-lt"/>
              </a:rPr>
              <a:t> → l’accumulatore rappresenta solo la posizione</a:t>
            </a:r>
            <a:r>
              <a:rPr lang="it-IT" sz="2000" dirty="0">
                <a:latin typeface="Goudy Old Style"/>
                <a:ea typeface="+mn-lt"/>
                <a:cs typeface="+mn-lt"/>
              </a:rPr>
              <a:t> (</a:t>
            </a:r>
            <a:r>
              <a:rPr lang="it-IT" sz="2000" dirty="0" err="1">
                <a:latin typeface="Goudy Old Style"/>
                <a:ea typeface="+mn-lt"/>
                <a:cs typeface="+mn-lt"/>
              </a:rPr>
              <a:t>xc,yc</a:t>
            </a:r>
            <a:r>
              <a:rPr lang="it-IT" sz="2000" dirty="0">
                <a:latin typeface="Goudy Old Style"/>
                <a:ea typeface="+mn-lt"/>
                <a:cs typeface="+mn-lt"/>
              </a:rPr>
              <a:t>)</a:t>
            </a:r>
            <a:endParaRPr lang="it-IT" sz="2000" dirty="0">
              <a:latin typeface="Goudy Old Style"/>
            </a:endParaRPr>
          </a:p>
          <a:p>
            <a:pPr marL="285750" indent="-285750">
              <a:buFont typeface="Arial"/>
              <a:buChar char="•"/>
            </a:pPr>
            <a:r>
              <a:rPr lang="it-IT" sz="2000" b="1" dirty="0">
                <a:latin typeface="Goudy Old Style"/>
                <a:ea typeface="+mn-lt"/>
                <a:cs typeface="+mn-lt"/>
              </a:rPr>
              <a:t>Traslazione + rotazione</a:t>
            </a:r>
            <a:br>
              <a:rPr lang="it-IT" sz="2000" b="1" dirty="0">
                <a:latin typeface="Goudy Old Style"/>
                <a:ea typeface="+mn-lt"/>
                <a:cs typeface="+mn-lt"/>
              </a:rPr>
            </a:br>
            <a:r>
              <a:rPr lang="it-IT" sz="2000" b="1" dirty="0">
                <a:latin typeface="Goudy Old Style"/>
                <a:ea typeface="+mn-lt"/>
                <a:cs typeface="+mn-lt"/>
              </a:rPr>
              <a:t> → si introduce un parametro di rotazione </a:t>
            </a:r>
            <a:r>
              <a:rPr lang="it-IT" sz="2000" b="1" dirty="0" err="1">
                <a:latin typeface="Goudy Old Style"/>
                <a:ea typeface="+mn-lt"/>
                <a:cs typeface="+mn-lt"/>
              </a:rPr>
              <a:t>ϕ</a:t>
            </a:r>
            <a:br>
              <a:rPr lang="it-IT" sz="2000" b="1" dirty="0">
                <a:latin typeface="Goudy Old Style"/>
                <a:ea typeface="+mn-lt"/>
                <a:cs typeface="+mn-lt"/>
              </a:rPr>
            </a:br>
            <a:r>
              <a:rPr lang="it-IT" sz="2000" b="1" dirty="0">
                <a:latin typeface="Goudy Old Style"/>
                <a:ea typeface="+mn-lt"/>
                <a:cs typeface="+mn-lt"/>
              </a:rPr>
              <a:t> → spazio dei parametri più grande</a:t>
            </a:r>
            <a:endParaRPr lang="it-IT" sz="2000" dirty="0">
              <a:latin typeface="Goudy Old Style"/>
            </a:endParaRPr>
          </a:p>
          <a:p>
            <a:pPr marL="285750" indent="-285750">
              <a:buFont typeface="Arial"/>
              <a:buChar char="•"/>
            </a:pPr>
            <a:r>
              <a:rPr lang="it-IT" sz="2000" b="1" dirty="0">
                <a:latin typeface="Goudy Old Style"/>
                <a:ea typeface="+mn-lt"/>
                <a:cs typeface="+mn-lt"/>
              </a:rPr>
              <a:t>Traslazione + scala</a:t>
            </a:r>
            <a:br>
              <a:rPr lang="it-IT" sz="2000" b="1" dirty="0">
                <a:latin typeface="Goudy Old Style"/>
                <a:ea typeface="+mn-lt"/>
                <a:cs typeface="+mn-lt"/>
              </a:rPr>
            </a:br>
            <a:r>
              <a:rPr lang="it-IT" sz="2000" b="1" dirty="0">
                <a:latin typeface="Goudy Old Style"/>
                <a:ea typeface="+mn-lt"/>
                <a:cs typeface="+mn-lt"/>
              </a:rPr>
              <a:t> → si introduce un fattore di scala </a:t>
            </a:r>
            <a:r>
              <a:rPr lang="it-IT" sz="2000" b="1" dirty="0" err="1">
                <a:latin typeface="Goudy Old Style"/>
                <a:ea typeface="+mn-lt"/>
                <a:cs typeface="+mn-lt"/>
              </a:rPr>
              <a:t>S</a:t>
            </a:r>
            <a:br>
              <a:rPr lang="it-IT" sz="2000" b="1" dirty="0">
                <a:latin typeface="Goudy Old Style"/>
                <a:ea typeface="+mn-lt"/>
                <a:cs typeface="+mn-lt"/>
              </a:rPr>
            </a:br>
            <a:r>
              <a:rPr lang="it-IT" sz="2000" b="1" dirty="0">
                <a:latin typeface="Goudy Old Style"/>
                <a:ea typeface="+mn-lt"/>
                <a:cs typeface="+mn-lt"/>
              </a:rPr>
              <a:t> → utile per oggetti a dimensione variabile</a:t>
            </a:r>
            <a:endParaRPr lang="it-IT" sz="2000" dirty="0">
              <a:latin typeface="Goudy Old Style"/>
            </a:endParaRPr>
          </a:p>
          <a:p>
            <a:pPr marL="285750" indent="-285750">
              <a:buFont typeface="Arial"/>
              <a:buChar char="•"/>
            </a:pPr>
            <a:r>
              <a:rPr lang="it-IT" sz="2000" b="1" dirty="0">
                <a:latin typeface="Goudy Old Style"/>
                <a:ea typeface="+mn-lt"/>
                <a:cs typeface="+mn-lt"/>
              </a:rPr>
              <a:t>Traslazione + rotazione + scala</a:t>
            </a:r>
            <a:br>
              <a:rPr lang="it-IT" sz="2000" b="1" dirty="0">
                <a:latin typeface="Goudy Old Style"/>
                <a:ea typeface="+mn-lt"/>
                <a:cs typeface="+mn-lt"/>
              </a:rPr>
            </a:br>
            <a:r>
              <a:rPr lang="it-IT" sz="2000" b="1" dirty="0">
                <a:latin typeface="Goudy Old Style"/>
                <a:ea typeface="+mn-lt"/>
                <a:cs typeface="+mn-lt"/>
              </a:rPr>
              <a:t> → versione più generale</a:t>
            </a:r>
            <a:br>
              <a:rPr lang="it-IT" sz="2000" b="1" dirty="0">
                <a:latin typeface="Goudy Old Style"/>
                <a:ea typeface="+mn-lt"/>
                <a:cs typeface="+mn-lt"/>
              </a:rPr>
            </a:br>
            <a:r>
              <a:rPr lang="it-IT" sz="2000" b="1" dirty="0">
                <a:latin typeface="Goudy Old Style"/>
                <a:ea typeface="+mn-lt"/>
                <a:cs typeface="+mn-lt"/>
              </a:rPr>
              <a:t> → maggiore costo computazionale</a:t>
            </a:r>
            <a:endParaRPr lang="it-IT" sz="2000" dirty="0">
              <a:latin typeface="Goudy Old Style"/>
            </a:endParaRPr>
          </a:p>
          <a:p>
            <a:endParaRPr lang="it-IT" sz="2000" dirty="0"/>
          </a:p>
        </p:txBody>
      </p:sp>
    </p:spTree>
    <p:extLst>
      <p:ext uri="{BB962C8B-B14F-4D97-AF65-F5344CB8AC3E}">
        <p14:creationId xmlns:p14="http://schemas.microsoft.com/office/powerpoint/2010/main" val="2364064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2">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1122929-6C9C-2F5E-9B28-AE9F503B86CB}"/>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4600" b="1">
                <a:latin typeface="Goudy Old Style"/>
              </a:rPr>
              <a:t>HT applicata all'occhio: biometria vs eye tracking</a:t>
            </a:r>
            <a:endParaRPr lang="en-US" sz="4600" b="1" kern="1200">
              <a:latin typeface="Goudy Old Style"/>
            </a:endParaRPr>
          </a:p>
        </p:txBody>
      </p:sp>
      <p:sp>
        <p:nvSpPr>
          <p:cNvPr id="4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sX0" fmla="*/ 0 w 4343400"/>
              <a:gd name="csY0" fmla="*/ 0 h 18288"/>
              <a:gd name="csX1" fmla="*/ 577052 w 4343400"/>
              <a:gd name="csY1" fmla="*/ 0 h 18288"/>
              <a:gd name="csX2" fmla="*/ 1067235 w 4343400"/>
              <a:gd name="csY2" fmla="*/ 0 h 18288"/>
              <a:gd name="csX3" fmla="*/ 1600853 w 4343400"/>
              <a:gd name="csY3" fmla="*/ 0 h 18288"/>
              <a:gd name="csX4" fmla="*/ 2264773 w 4343400"/>
              <a:gd name="csY4" fmla="*/ 0 h 18288"/>
              <a:gd name="csX5" fmla="*/ 2841825 w 4343400"/>
              <a:gd name="csY5" fmla="*/ 0 h 18288"/>
              <a:gd name="csX6" fmla="*/ 3375442 w 4343400"/>
              <a:gd name="csY6" fmla="*/ 0 h 18288"/>
              <a:gd name="csX7" fmla="*/ 4343400 w 4343400"/>
              <a:gd name="csY7" fmla="*/ 0 h 18288"/>
              <a:gd name="csX8" fmla="*/ 4343400 w 4343400"/>
              <a:gd name="csY8" fmla="*/ 18288 h 18288"/>
              <a:gd name="csX9" fmla="*/ 3722914 w 4343400"/>
              <a:gd name="csY9" fmla="*/ 18288 h 18288"/>
              <a:gd name="csX10" fmla="*/ 3189297 w 4343400"/>
              <a:gd name="csY10" fmla="*/ 18288 h 18288"/>
              <a:gd name="csX11" fmla="*/ 2481943 w 4343400"/>
              <a:gd name="csY11" fmla="*/ 18288 h 18288"/>
              <a:gd name="csX12" fmla="*/ 1904891 w 4343400"/>
              <a:gd name="csY12" fmla="*/ 18288 h 18288"/>
              <a:gd name="csX13" fmla="*/ 1414707 w 4343400"/>
              <a:gd name="csY13" fmla="*/ 18288 h 18288"/>
              <a:gd name="csX14" fmla="*/ 750788 w 4343400"/>
              <a:gd name="csY14" fmla="*/ 18288 h 18288"/>
              <a:gd name="csX15" fmla="*/ 0 w 4343400"/>
              <a:gd name="csY15" fmla="*/ 18288 h 18288"/>
              <a:gd name="csX16" fmla="*/ 0 w 43434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Segnaposto contenuto 20" descr="Immagine che contiene occhi, organo, primo piano, Iris&#10;&#10;Il contenuto generato dall'IA potrebbe non essere corretto.">
            <a:extLst>
              <a:ext uri="{FF2B5EF4-FFF2-40B4-BE49-F238E27FC236}">
                <a16:creationId xmlns:a16="http://schemas.microsoft.com/office/drawing/2014/main" id="{F369E2A2-2FC7-7745-CE79-A7C1CF69AF11}"/>
              </a:ext>
            </a:extLst>
          </p:cNvPr>
          <p:cNvPicPr>
            <a:picLocks noGrp="1" noChangeAspect="1"/>
          </p:cNvPicPr>
          <p:nvPr>
            <p:ph idx="1"/>
          </p:nvPr>
        </p:nvPicPr>
        <p:blipFill>
          <a:blip r:embed="rId2"/>
          <a:stretch>
            <a:fillRect/>
          </a:stretch>
        </p:blipFill>
        <p:spPr>
          <a:xfrm>
            <a:off x="838200" y="3052447"/>
            <a:ext cx="4020707" cy="2529210"/>
          </a:xfrm>
        </p:spPr>
      </p:pic>
      <p:graphicFrame>
        <p:nvGraphicFramePr>
          <p:cNvPr id="7" name="Tabella 6">
            <a:extLst>
              <a:ext uri="{FF2B5EF4-FFF2-40B4-BE49-F238E27FC236}">
                <a16:creationId xmlns:a16="http://schemas.microsoft.com/office/drawing/2014/main" id="{DA406AC3-D644-842A-E48D-9B76BFD10594}"/>
              </a:ext>
            </a:extLst>
          </p:cNvPr>
          <p:cNvGraphicFramePr>
            <a:graphicFrameLocks noGrp="1"/>
          </p:cNvGraphicFramePr>
          <p:nvPr>
            <p:extLst>
              <p:ext uri="{D42A27DB-BD31-4B8C-83A1-F6EECF244321}">
                <p14:modId xmlns:p14="http://schemas.microsoft.com/office/powerpoint/2010/main" val="3379919168"/>
              </p:ext>
            </p:extLst>
          </p:nvPr>
        </p:nvGraphicFramePr>
        <p:xfrm>
          <a:off x="5614737" y="3052447"/>
          <a:ext cx="6213195" cy="2838321"/>
        </p:xfrm>
        <a:graphic>
          <a:graphicData uri="http://schemas.openxmlformats.org/drawingml/2006/table">
            <a:tbl>
              <a:tblPr bandRow="1">
                <a:tableStyleId>{5C22544A-7EE6-4342-B048-85BDC9FD1C3A}</a:tableStyleId>
              </a:tblPr>
              <a:tblGrid>
                <a:gridCol w="3133368">
                  <a:extLst>
                    <a:ext uri="{9D8B030D-6E8A-4147-A177-3AD203B41FA5}">
                      <a16:colId xmlns:a16="http://schemas.microsoft.com/office/drawing/2014/main" val="3870988032"/>
                    </a:ext>
                  </a:extLst>
                </a:gridCol>
                <a:gridCol w="3079827">
                  <a:extLst>
                    <a:ext uri="{9D8B030D-6E8A-4147-A177-3AD203B41FA5}">
                      <a16:colId xmlns:a16="http://schemas.microsoft.com/office/drawing/2014/main" val="2689610099"/>
                    </a:ext>
                  </a:extLst>
                </a:gridCol>
              </a:tblGrid>
              <a:tr h="358025">
                <a:tc>
                  <a:txBody>
                    <a:bodyPr/>
                    <a:lstStyle/>
                    <a:p>
                      <a:pPr>
                        <a:buNone/>
                      </a:pPr>
                      <a:r>
                        <a:rPr lang="it-IT" sz="1500" b="1" i="1">
                          <a:solidFill>
                            <a:schemeClr val="accent1"/>
                          </a:solidFill>
                          <a:latin typeface="Goudy Old Style"/>
                        </a:rPr>
                        <a:t>Biometria (iride)</a:t>
                      </a:r>
                    </a:p>
                  </a:txBody>
                  <a:tcPr marL="91157" marR="91157" marT="45579" marB="45579" anchor="ctr">
                    <a:lnL w="0">
                      <a:noFill/>
                    </a:lnL>
                    <a:lnR w="12700">
                      <a:solidFill>
                        <a:schemeClr val="tx1"/>
                      </a:solidFill>
                    </a:lnR>
                    <a:lnT w="0">
                      <a:noFill/>
                    </a:lnT>
                    <a:lnB w="12700">
                      <a:solidFill>
                        <a:schemeClr val="tx1"/>
                      </a:solidFill>
                    </a:lnB>
                    <a:noFill/>
                  </a:tcPr>
                </a:tc>
                <a:tc>
                  <a:txBody>
                    <a:bodyPr/>
                    <a:lstStyle/>
                    <a:p>
                      <a:pPr>
                        <a:buNone/>
                      </a:pPr>
                      <a:r>
                        <a:rPr lang="it-IT" sz="1500" b="1" i="1">
                          <a:solidFill>
                            <a:schemeClr val="accent1"/>
                          </a:solidFill>
                          <a:latin typeface="Goudy Old Style"/>
                        </a:rPr>
                        <a:t>Eye tracking</a:t>
                      </a:r>
                    </a:p>
                  </a:txBody>
                  <a:tcPr marL="91157" marR="91157" marT="45579" marB="45579" anchor="ctr">
                    <a:lnL w="12700">
                      <a:solidFill>
                        <a:schemeClr val="tx1"/>
                      </a:solidFill>
                    </a:lnL>
                    <a:lnR w="0">
                      <a:noFill/>
                    </a:lnR>
                    <a:lnT w="0">
                      <a:noFill/>
                    </a:lnT>
                    <a:lnB w="12700">
                      <a:solidFill>
                        <a:schemeClr val="tx1"/>
                      </a:solidFill>
                    </a:lnB>
                    <a:noFill/>
                  </a:tcPr>
                </a:tc>
                <a:extLst>
                  <a:ext uri="{0D108BD9-81ED-4DB2-BD59-A6C34878D82A}">
                    <a16:rowId xmlns:a16="http://schemas.microsoft.com/office/drawing/2014/main" val="3879717418"/>
                  </a:ext>
                </a:extLst>
              </a:tr>
              <a:tr h="358025">
                <a:tc>
                  <a:txBody>
                    <a:bodyPr/>
                    <a:lstStyle/>
                    <a:p>
                      <a:pPr>
                        <a:buNone/>
                      </a:pPr>
                      <a:r>
                        <a:rPr lang="it-IT" sz="1500" b="1">
                          <a:solidFill>
                            <a:schemeClr val="accent1"/>
                          </a:solidFill>
                          <a:latin typeface="Goudy Old Style"/>
                        </a:rPr>
                        <a:t>Obiettivo: chi è</a:t>
                      </a:r>
                    </a:p>
                  </a:txBody>
                  <a:tcPr marL="91157" marR="91157" marT="45579" marB="45579" anchor="ctr">
                    <a:lnL w="0">
                      <a:noFill/>
                    </a:lnL>
                    <a:lnR w="12700">
                      <a:solidFill>
                        <a:schemeClr val="tx1"/>
                      </a:solidFill>
                    </a:lnR>
                    <a:lnT w="12700">
                      <a:solidFill>
                        <a:schemeClr val="tx1"/>
                      </a:solidFill>
                    </a:lnT>
                    <a:lnB w="12700">
                      <a:solidFill>
                        <a:schemeClr val="tx1"/>
                      </a:solidFill>
                    </a:lnB>
                    <a:noFill/>
                  </a:tcPr>
                </a:tc>
                <a:tc>
                  <a:txBody>
                    <a:bodyPr/>
                    <a:lstStyle/>
                    <a:p>
                      <a:pPr>
                        <a:buNone/>
                      </a:pPr>
                      <a:r>
                        <a:rPr lang="it-IT" sz="1500" b="1">
                          <a:solidFill>
                            <a:schemeClr val="accent1"/>
                          </a:solidFill>
                          <a:latin typeface="Goudy Old Style"/>
                        </a:rPr>
                        <a:t>Obiettivo: dove guarda</a:t>
                      </a:r>
                    </a:p>
                  </a:txBody>
                  <a:tcPr marL="91157" marR="91157" marT="45579" marB="45579" anchor="ctr">
                    <a:lnL w="12700">
                      <a:solidFill>
                        <a:schemeClr val="tx1"/>
                      </a:solidFill>
                    </a:lnL>
                    <a:lnR w="0">
                      <a:noFill/>
                    </a:lnR>
                    <a:lnT w="12700">
                      <a:solidFill>
                        <a:schemeClr val="tx1"/>
                      </a:solidFill>
                    </a:lnT>
                    <a:lnB w="12700">
                      <a:solidFill>
                        <a:schemeClr val="tx1"/>
                      </a:solidFill>
                    </a:lnB>
                    <a:noFill/>
                  </a:tcPr>
                </a:tc>
                <a:extLst>
                  <a:ext uri="{0D108BD9-81ED-4DB2-BD59-A6C34878D82A}">
                    <a16:rowId xmlns:a16="http://schemas.microsoft.com/office/drawing/2014/main" val="885976160"/>
                  </a:ext>
                </a:extLst>
              </a:tr>
              <a:tr h="588082">
                <a:tc>
                  <a:txBody>
                    <a:bodyPr/>
                    <a:lstStyle/>
                    <a:p>
                      <a:pPr>
                        <a:buNone/>
                      </a:pPr>
                      <a:r>
                        <a:rPr lang="it-IT" sz="1500" b="1">
                          <a:solidFill>
                            <a:schemeClr val="accent1"/>
                          </a:solidFill>
                          <a:latin typeface="Goudy Old Style"/>
                        </a:rPr>
                        <a:t>Segmentazione di iride e pupilla</a:t>
                      </a:r>
                    </a:p>
                  </a:txBody>
                  <a:tcPr marL="91157" marR="91157" marT="45579" marB="45579" anchor="ctr">
                    <a:lnL w="0">
                      <a:noFill/>
                    </a:lnL>
                    <a:lnR w="12700">
                      <a:solidFill>
                        <a:schemeClr val="tx1"/>
                      </a:solidFill>
                    </a:lnR>
                    <a:lnT w="12700">
                      <a:solidFill>
                        <a:schemeClr val="tx1"/>
                      </a:solidFill>
                    </a:lnT>
                    <a:lnB w="12700">
                      <a:solidFill>
                        <a:schemeClr val="tx1"/>
                      </a:solidFill>
                    </a:lnB>
                    <a:noFill/>
                  </a:tcPr>
                </a:tc>
                <a:tc>
                  <a:txBody>
                    <a:bodyPr/>
                    <a:lstStyle/>
                    <a:p>
                      <a:pPr>
                        <a:buNone/>
                      </a:pPr>
                      <a:r>
                        <a:rPr lang="it-IT" sz="1500" b="1">
                          <a:solidFill>
                            <a:schemeClr val="accent1"/>
                          </a:solidFill>
                          <a:latin typeface="Goudy Old Style"/>
                        </a:rPr>
                        <a:t>Segmentazione della pupilla</a:t>
                      </a:r>
                    </a:p>
                  </a:txBody>
                  <a:tcPr marL="91157" marR="91157" marT="45579" marB="45579" anchor="ctr">
                    <a:lnL w="12700">
                      <a:solidFill>
                        <a:schemeClr val="tx1"/>
                      </a:solidFill>
                    </a:lnL>
                    <a:lnR w="0">
                      <a:noFill/>
                    </a:lnR>
                    <a:lnT w="12700">
                      <a:solidFill>
                        <a:schemeClr val="tx1"/>
                      </a:solidFill>
                    </a:lnT>
                    <a:lnB w="12700">
                      <a:solidFill>
                        <a:schemeClr val="tx1"/>
                      </a:solidFill>
                    </a:lnB>
                    <a:noFill/>
                  </a:tcPr>
                </a:tc>
                <a:extLst>
                  <a:ext uri="{0D108BD9-81ED-4DB2-BD59-A6C34878D82A}">
                    <a16:rowId xmlns:a16="http://schemas.microsoft.com/office/drawing/2014/main" val="3965533079"/>
                  </a:ext>
                </a:extLst>
              </a:tr>
              <a:tr h="588082">
                <a:tc>
                  <a:txBody>
                    <a:bodyPr/>
                    <a:lstStyle/>
                    <a:p>
                      <a:pPr>
                        <a:buNone/>
                      </a:pPr>
                      <a:r>
                        <a:rPr lang="it-IT" sz="1500" b="1">
                          <a:solidFill>
                            <a:schemeClr val="accent1"/>
                          </a:solidFill>
                          <a:latin typeface="Goudy Old Style"/>
                        </a:rPr>
                        <a:t>Serve una delimitazione molto precisa dell’iride</a:t>
                      </a:r>
                    </a:p>
                  </a:txBody>
                  <a:tcPr marL="91157" marR="91157" marT="45579" marB="45579" anchor="ctr">
                    <a:lnL w="0">
                      <a:noFill/>
                    </a:lnL>
                    <a:lnR w="12700">
                      <a:solidFill>
                        <a:schemeClr val="tx1"/>
                      </a:solidFill>
                    </a:lnR>
                    <a:lnT w="12700">
                      <a:solidFill>
                        <a:schemeClr val="tx1"/>
                      </a:solidFill>
                    </a:lnT>
                    <a:lnB w="12700">
                      <a:solidFill>
                        <a:schemeClr val="tx1"/>
                      </a:solidFill>
                    </a:lnB>
                    <a:noFill/>
                  </a:tcPr>
                </a:tc>
                <a:tc>
                  <a:txBody>
                    <a:bodyPr/>
                    <a:lstStyle/>
                    <a:p>
                      <a:pPr>
                        <a:buNone/>
                      </a:pPr>
                      <a:r>
                        <a:rPr lang="it-IT" sz="1500" b="1">
                          <a:solidFill>
                            <a:schemeClr val="accent1"/>
                          </a:solidFill>
                          <a:latin typeface="Goudy Old Style"/>
                        </a:rPr>
                        <a:t>Serve una stima stabile del centro</a:t>
                      </a:r>
                    </a:p>
                  </a:txBody>
                  <a:tcPr marL="91157" marR="91157" marT="45579" marB="45579" anchor="ctr">
                    <a:lnL w="12700">
                      <a:solidFill>
                        <a:schemeClr val="tx1"/>
                      </a:solidFill>
                    </a:lnL>
                    <a:lnR w="0">
                      <a:noFill/>
                    </a:lnR>
                    <a:lnT w="12700">
                      <a:solidFill>
                        <a:schemeClr val="tx1"/>
                      </a:solidFill>
                    </a:lnT>
                    <a:lnB w="12700">
                      <a:solidFill>
                        <a:schemeClr val="tx1"/>
                      </a:solidFill>
                    </a:lnB>
                    <a:noFill/>
                  </a:tcPr>
                </a:tc>
                <a:extLst>
                  <a:ext uri="{0D108BD9-81ED-4DB2-BD59-A6C34878D82A}">
                    <a16:rowId xmlns:a16="http://schemas.microsoft.com/office/drawing/2014/main" val="1539814078"/>
                  </a:ext>
                </a:extLst>
              </a:tr>
              <a:tr h="588082">
                <a:tc>
                  <a:txBody>
                    <a:bodyPr/>
                    <a:lstStyle/>
                    <a:p>
                      <a:pPr>
                        <a:buNone/>
                      </a:pPr>
                      <a:r>
                        <a:rPr lang="it-IT" sz="1500" b="1">
                          <a:solidFill>
                            <a:schemeClr val="accent1"/>
                          </a:solidFill>
                          <a:latin typeface="Goudy Old Style"/>
                        </a:rPr>
                        <a:t>Usata per identificazione/autenticazione</a:t>
                      </a:r>
                    </a:p>
                  </a:txBody>
                  <a:tcPr marL="91157" marR="91157" marT="45579" marB="45579" anchor="ctr">
                    <a:lnL w="0">
                      <a:noFill/>
                    </a:lnL>
                    <a:lnR w="12700">
                      <a:solidFill>
                        <a:schemeClr val="tx1"/>
                      </a:solidFill>
                    </a:lnR>
                    <a:lnT w="12700">
                      <a:solidFill>
                        <a:schemeClr val="tx1"/>
                      </a:solidFill>
                    </a:lnT>
                    <a:lnB w="12700">
                      <a:solidFill>
                        <a:schemeClr val="tx1"/>
                      </a:solidFill>
                    </a:lnB>
                    <a:noFill/>
                  </a:tcPr>
                </a:tc>
                <a:tc>
                  <a:txBody>
                    <a:bodyPr/>
                    <a:lstStyle/>
                    <a:p>
                      <a:pPr>
                        <a:buNone/>
                      </a:pPr>
                      <a:r>
                        <a:rPr lang="it-IT" sz="1500" b="1">
                          <a:solidFill>
                            <a:schemeClr val="accent1"/>
                          </a:solidFill>
                          <a:latin typeface="Goudy Old Style"/>
                        </a:rPr>
                        <a:t>Usata per stima dello sguardo</a:t>
                      </a:r>
                    </a:p>
                  </a:txBody>
                  <a:tcPr marL="91157" marR="91157" marT="45579" marB="45579" anchor="ctr">
                    <a:lnL w="12700">
                      <a:solidFill>
                        <a:schemeClr val="tx1"/>
                      </a:solidFill>
                    </a:lnL>
                    <a:lnR w="0">
                      <a:noFill/>
                    </a:lnR>
                    <a:lnT w="12700">
                      <a:solidFill>
                        <a:schemeClr val="tx1"/>
                      </a:solidFill>
                    </a:lnT>
                    <a:lnB w="12700">
                      <a:solidFill>
                        <a:schemeClr val="tx1"/>
                      </a:solidFill>
                    </a:lnB>
                    <a:noFill/>
                  </a:tcPr>
                </a:tc>
                <a:extLst>
                  <a:ext uri="{0D108BD9-81ED-4DB2-BD59-A6C34878D82A}">
                    <a16:rowId xmlns:a16="http://schemas.microsoft.com/office/drawing/2014/main" val="3001104681"/>
                  </a:ext>
                </a:extLst>
              </a:tr>
              <a:tr h="358025">
                <a:tc>
                  <a:txBody>
                    <a:bodyPr/>
                    <a:lstStyle/>
                    <a:p>
                      <a:pPr>
                        <a:buNone/>
                      </a:pPr>
                      <a:r>
                        <a:rPr lang="it-IT" sz="1500" b="1">
                          <a:solidFill>
                            <a:schemeClr val="accent1"/>
                          </a:solidFill>
                          <a:latin typeface="Goudy Old Style"/>
                        </a:rPr>
                        <a:t>Focus su pattern dell’iride</a:t>
                      </a:r>
                    </a:p>
                  </a:txBody>
                  <a:tcPr marL="91157" marR="91157" marT="45579" marB="45579" anchor="ctr">
                    <a:lnL w="0">
                      <a:noFill/>
                    </a:lnL>
                    <a:lnR w="12700">
                      <a:solidFill>
                        <a:schemeClr val="tx1"/>
                      </a:solidFill>
                    </a:lnR>
                    <a:lnT w="12700">
                      <a:solidFill>
                        <a:schemeClr val="tx1"/>
                      </a:solidFill>
                    </a:lnT>
                    <a:lnB w="0">
                      <a:noFill/>
                    </a:lnB>
                    <a:noFill/>
                  </a:tcPr>
                </a:tc>
                <a:tc>
                  <a:txBody>
                    <a:bodyPr/>
                    <a:lstStyle/>
                    <a:p>
                      <a:pPr>
                        <a:buNone/>
                      </a:pPr>
                      <a:r>
                        <a:rPr lang="it-IT" sz="1500" b="1" dirty="0">
                          <a:solidFill>
                            <a:schemeClr val="accent1"/>
                          </a:solidFill>
                          <a:latin typeface="Goudy Old Style"/>
                        </a:rPr>
                        <a:t>Focus su posizione geometrica</a:t>
                      </a:r>
                    </a:p>
                  </a:txBody>
                  <a:tcPr marL="91157" marR="91157" marT="45579" marB="45579" anchor="ctr">
                    <a:lnL w="12700">
                      <a:solidFill>
                        <a:schemeClr val="tx1"/>
                      </a:solidFill>
                    </a:lnL>
                    <a:lnR w="0">
                      <a:noFill/>
                    </a:lnR>
                    <a:lnT w="12700">
                      <a:solidFill>
                        <a:schemeClr val="tx1"/>
                      </a:solidFill>
                    </a:lnT>
                    <a:lnB w="0">
                      <a:noFill/>
                    </a:lnB>
                    <a:noFill/>
                  </a:tcPr>
                </a:tc>
                <a:extLst>
                  <a:ext uri="{0D108BD9-81ED-4DB2-BD59-A6C34878D82A}">
                    <a16:rowId xmlns:a16="http://schemas.microsoft.com/office/drawing/2014/main" val="1566168161"/>
                  </a:ext>
                </a:extLst>
              </a:tr>
            </a:tbl>
          </a:graphicData>
        </a:graphic>
      </p:graphicFrame>
      <p:pic>
        <p:nvPicPr>
          <p:cNvPr id="23" name="Segnaposto contenuto 8" descr="Immagine che contiene sedia, cartone animato, arredo, schermata&#10;&#10;Il contenuto generato dall&amp;#39;IA potrebbe non essere corretto.">
            <a:extLst>
              <a:ext uri="{FF2B5EF4-FFF2-40B4-BE49-F238E27FC236}">
                <a16:creationId xmlns:a16="http://schemas.microsoft.com/office/drawing/2014/main" id="{4612E08B-A4BE-0BD8-7500-77EEF86C8F89}"/>
              </a:ext>
            </a:extLst>
          </p:cNvPr>
          <p:cNvPicPr>
            <a:picLocks noChangeAspect="1"/>
          </p:cNvPicPr>
          <p:nvPr/>
        </p:nvPicPr>
        <p:blipFill>
          <a:blip r:embed="rId3"/>
          <a:srcRect r="-1" b="10953"/>
          <a:stretch>
            <a:fillRect/>
          </a:stretch>
        </p:blipFill>
        <p:spPr>
          <a:xfrm>
            <a:off x="6720656" y="735945"/>
            <a:ext cx="5149020" cy="1914236"/>
          </a:xfrm>
          <a:prstGeom prst="rect">
            <a:avLst/>
          </a:prstGeom>
        </p:spPr>
      </p:pic>
    </p:spTree>
    <p:extLst>
      <p:ext uri="{BB962C8B-B14F-4D97-AF65-F5344CB8AC3E}">
        <p14:creationId xmlns:p14="http://schemas.microsoft.com/office/powerpoint/2010/main" val="7745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magine 3" descr="Immagine che contiene cielo, persona, Viso umano, vestiti&#10;&#10;Il contenuto generato dall&amp;#39;IA potrebbe non essere corretto.">
            <a:extLst>
              <a:ext uri="{FF2B5EF4-FFF2-40B4-BE49-F238E27FC236}">
                <a16:creationId xmlns:a16="http://schemas.microsoft.com/office/drawing/2014/main" id="{1978168B-0588-3519-50C7-18403115D8F9}"/>
              </a:ext>
            </a:extLst>
          </p:cNvPr>
          <p:cNvPicPr>
            <a:picLocks noChangeAspect="1"/>
          </p:cNvPicPr>
          <p:nvPr/>
        </p:nvPicPr>
        <p:blipFill>
          <a:blip r:embed="rId2"/>
          <a:srcRect/>
          <a:stretch>
            <a:fillRect/>
          </a:stretch>
        </p:blipFill>
        <p:spPr>
          <a:xfrm>
            <a:off x="3672590" y="115192"/>
            <a:ext cx="9371898" cy="6742797"/>
          </a:xfrm>
          <a:prstGeom prst="rect">
            <a:avLst/>
          </a:prstGeom>
        </p:spPr>
      </p:pic>
      <p:sp>
        <p:nvSpPr>
          <p:cNvPr id="18" name="Rectangle 1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F68CF51-3E35-827D-2B55-C39EFD4F8A6B}"/>
              </a:ext>
            </a:extLst>
          </p:cNvPr>
          <p:cNvSpPr>
            <a:spLocks noGrp="1"/>
          </p:cNvSpPr>
          <p:nvPr>
            <p:ph type="title"/>
          </p:nvPr>
        </p:nvSpPr>
        <p:spPr>
          <a:xfrm>
            <a:off x="1104900" y="910431"/>
            <a:ext cx="4724400" cy="1466455"/>
          </a:xfrm>
        </p:spPr>
        <p:txBody>
          <a:bodyPr anchor="b">
            <a:normAutofit/>
          </a:bodyPr>
          <a:lstStyle/>
          <a:p>
            <a:r>
              <a:rPr lang="it-IT">
                <a:solidFill>
                  <a:schemeClr val="bg1"/>
                </a:solidFill>
                <a:latin typeface="Goudy Old Style"/>
              </a:rPr>
              <a:t>Applicazioni moderne</a:t>
            </a:r>
          </a:p>
        </p:txBody>
      </p:sp>
      <p:sp>
        <p:nvSpPr>
          <p:cNvPr id="3" name="Segnaposto contenuto 2">
            <a:extLst>
              <a:ext uri="{FF2B5EF4-FFF2-40B4-BE49-F238E27FC236}">
                <a16:creationId xmlns:a16="http://schemas.microsoft.com/office/drawing/2014/main" id="{37E1872A-69B3-D617-98C2-5AEC8662D76D}"/>
              </a:ext>
            </a:extLst>
          </p:cNvPr>
          <p:cNvSpPr>
            <a:spLocks noGrp="1"/>
          </p:cNvSpPr>
          <p:nvPr>
            <p:ph idx="1"/>
          </p:nvPr>
        </p:nvSpPr>
        <p:spPr>
          <a:xfrm>
            <a:off x="1104900" y="2492080"/>
            <a:ext cx="4724400" cy="3015849"/>
          </a:xfrm>
        </p:spPr>
        <p:txBody>
          <a:bodyPr vert="horz" lIns="91440" tIns="45720" rIns="91440" bIns="45720" rtlCol="0">
            <a:normAutofit/>
          </a:bodyPr>
          <a:lstStyle/>
          <a:p>
            <a:pPr marL="0" indent="0">
              <a:buNone/>
            </a:pPr>
            <a:r>
              <a:rPr lang="it-IT" sz="1100" b="1" i="1">
                <a:solidFill>
                  <a:schemeClr val="bg1"/>
                </a:solidFill>
                <a:latin typeface="Goudy Old Style"/>
              </a:rPr>
              <a:t>Eye tracking</a:t>
            </a:r>
          </a:p>
          <a:p>
            <a:r>
              <a:rPr lang="it-IT" sz="1100" b="1">
                <a:solidFill>
                  <a:schemeClr val="bg1"/>
                </a:solidFill>
                <a:latin typeface="Goudy Old Style"/>
              </a:rPr>
              <a:t>VR/AR e interazione naturale</a:t>
            </a:r>
          </a:p>
          <a:p>
            <a:r>
              <a:rPr lang="it-IT" sz="1100" b="1">
                <a:solidFill>
                  <a:schemeClr val="bg1"/>
                </a:solidFill>
                <a:latin typeface="Goudy Old Style"/>
              </a:rPr>
              <a:t>monitoraggio attenzione (automotive)</a:t>
            </a:r>
          </a:p>
          <a:p>
            <a:r>
              <a:rPr lang="it-IT" sz="1100" b="1">
                <a:solidFill>
                  <a:schemeClr val="bg1"/>
                </a:solidFill>
                <a:latin typeface="Goudy Old Style"/>
              </a:rPr>
              <a:t>assistive technologies</a:t>
            </a:r>
          </a:p>
          <a:p>
            <a:r>
              <a:rPr lang="it-IT" sz="1100" b="1">
                <a:solidFill>
                  <a:schemeClr val="bg1"/>
                </a:solidFill>
                <a:latin typeface="Goudy Old Style"/>
              </a:rPr>
              <a:t>neuroscienze e psicologia</a:t>
            </a:r>
          </a:p>
          <a:p>
            <a:pPr marL="0" indent="0">
              <a:buNone/>
            </a:pPr>
            <a:r>
              <a:rPr lang="it-IT" sz="1100" b="1" i="1">
                <a:solidFill>
                  <a:schemeClr val="bg1"/>
                </a:solidFill>
                <a:latin typeface="Goudy Old Style"/>
              </a:rPr>
              <a:t>Biometria</a:t>
            </a:r>
            <a:endParaRPr lang="it-IT" sz="1100" i="1">
              <a:solidFill>
                <a:schemeClr val="bg1"/>
              </a:solidFill>
            </a:endParaRPr>
          </a:p>
          <a:p>
            <a:r>
              <a:rPr lang="it-IT" sz="1100" b="1">
                <a:solidFill>
                  <a:schemeClr val="bg1"/>
                </a:solidFill>
                <a:latin typeface="Goudy Old Style"/>
              </a:rPr>
              <a:t>controllo accessi ad alta sicurezza</a:t>
            </a:r>
          </a:p>
          <a:p>
            <a:r>
              <a:rPr lang="it-IT" sz="1100" b="1">
                <a:solidFill>
                  <a:schemeClr val="bg1"/>
                </a:solidFill>
                <a:latin typeface="Goudy Old Style"/>
              </a:rPr>
              <a:t>identità digitale</a:t>
            </a:r>
          </a:p>
          <a:p>
            <a:r>
              <a:rPr lang="it-IT" sz="1100" b="1">
                <a:solidFill>
                  <a:schemeClr val="bg1"/>
                </a:solidFill>
                <a:latin typeface="Goudy Old Style"/>
              </a:rPr>
              <a:t>dispositivi mobili</a:t>
            </a:r>
          </a:p>
          <a:p>
            <a:r>
              <a:rPr lang="it-IT" sz="1100" b="1">
                <a:solidFill>
                  <a:schemeClr val="bg1"/>
                </a:solidFill>
                <a:latin typeface="Goudy Old Style"/>
              </a:rPr>
              <a:t>sistemi di sorveglianza</a:t>
            </a:r>
          </a:p>
          <a:p>
            <a:endParaRPr lang="it-IT" sz="1100">
              <a:solidFill>
                <a:schemeClr val="bg1"/>
              </a:solidFill>
              <a:latin typeface="Goudy Old Style"/>
            </a:endParaRPr>
          </a:p>
        </p:txBody>
      </p:sp>
      <p:sp>
        <p:nvSpPr>
          <p:cNvPr id="20" name="Rectangle 1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142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973763D-5F32-D6FF-C1F2-7CEE82297EDC}"/>
              </a:ext>
            </a:extLst>
          </p:cNvPr>
          <p:cNvSpPr>
            <a:spLocks noGrp="1"/>
          </p:cNvSpPr>
          <p:nvPr>
            <p:ph type="title"/>
          </p:nvPr>
        </p:nvSpPr>
        <p:spPr>
          <a:xfrm>
            <a:off x="838200" y="365125"/>
            <a:ext cx="10515600" cy="1325563"/>
          </a:xfrm>
        </p:spPr>
        <p:txBody>
          <a:bodyPr>
            <a:normAutofit/>
          </a:bodyPr>
          <a:lstStyle/>
          <a:p>
            <a:r>
              <a:rPr lang="it-IT" sz="4200" dirty="0">
                <a:latin typeface="Goudy Old Style" panose="02020502050305020303" pitchFamily="18" charset="77"/>
              </a:rPr>
              <a:t>Confronto Metodologico: </a:t>
            </a:r>
            <a:r>
              <a:rPr lang="it-IT" sz="4200" dirty="0" err="1">
                <a:latin typeface="Goudy Old Style" panose="02020502050305020303" pitchFamily="18" charset="77"/>
              </a:rPr>
              <a:t>Hough</a:t>
            </a:r>
            <a:r>
              <a:rPr lang="it-IT" sz="4200" dirty="0">
                <a:latin typeface="Goudy Old Style" panose="02020502050305020303" pitchFamily="18" charset="77"/>
              </a:rPr>
              <a:t> vs </a:t>
            </a:r>
            <a:r>
              <a:rPr lang="it-IT" sz="4200" dirty="0" err="1">
                <a:latin typeface="Goudy Old Style" panose="02020502050305020303" pitchFamily="18" charset="77"/>
              </a:rPr>
              <a:t>MediaPipe</a:t>
            </a:r>
            <a:endParaRPr lang="it-IT" sz="4200" dirty="0">
              <a:latin typeface="Goudy Old Style" panose="02020502050305020303" pitchFamily="18" charset="77"/>
            </a:endParaRP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sX0" fmla="*/ 0 w 10424160"/>
              <a:gd name="csY0" fmla="*/ 0 h 18288"/>
              <a:gd name="csX1" fmla="*/ 903427 w 10424160"/>
              <a:gd name="csY1" fmla="*/ 0 h 18288"/>
              <a:gd name="csX2" fmla="*/ 1389888 w 10424160"/>
              <a:gd name="csY2" fmla="*/ 0 h 18288"/>
              <a:gd name="csX3" fmla="*/ 2189074 w 10424160"/>
              <a:gd name="csY3" fmla="*/ 0 h 18288"/>
              <a:gd name="csX4" fmla="*/ 2675534 w 10424160"/>
              <a:gd name="csY4" fmla="*/ 0 h 18288"/>
              <a:gd name="csX5" fmla="*/ 3370478 w 10424160"/>
              <a:gd name="csY5" fmla="*/ 0 h 18288"/>
              <a:gd name="csX6" fmla="*/ 4169664 w 10424160"/>
              <a:gd name="csY6" fmla="*/ 0 h 18288"/>
              <a:gd name="csX7" fmla="*/ 4551883 w 10424160"/>
              <a:gd name="csY7" fmla="*/ 0 h 18288"/>
              <a:gd name="csX8" fmla="*/ 4934102 w 10424160"/>
              <a:gd name="csY8" fmla="*/ 0 h 18288"/>
              <a:gd name="csX9" fmla="*/ 5837530 w 10424160"/>
              <a:gd name="csY9" fmla="*/ 0 h 18288"/>
              <a:gd name="csX10" fmla="*/ 6532474 w 10424160"/>
              <a:gd name="csY10" fmla="*/ 0 h 18288"/>
              <a:gd name="csX11" fmla="*/ 6914693 w 10424160"/>
              <a:gd name="csY11" fmla="*/ 0 h 18288"/>
              <a:gd name="csX12" fmla="*/ 7609637 w 10424160"/>
              <a:gd name="csY12" fmla="*/ 0 h 18288"/>
              <a:gd name="csX13" fmla="*/ 8513064 w 10424160"/>
              <a:gd name="csY13" fmla="*/ 0 h 18288"/>
              <a:gd name="csX14" fmla="*/ 9103766 w 10424160"/>
              <a:gd name="csY14" fmla="*/ 0 h 18288"/>
              <a:gd name="csX15" fmla="*/ 9694469 w 10424160"/>
              <a:gd name="csY15" fmla="*/ 0 h 18288"/>
              <a:gd name="csX16" fmla="*/ 10424160 w 10424160"/>
              <a:gd name="csY16" fmla="*/ 0 h 18288"/>
              <a:gd name="csX17" fmla="*/ 10424160 w 10424160"/>
              <a:gd name="csY17" fmla="*/ 18288 h 18288"/>
              <a:gd name="csX18" fmla="*/ 9729216 w 10424160"/>
              <a:gd name="csY18" fmla="*/ 18288 h 18288"/>
              <a:gd name="csX19" fmla="*/ 8930030 w 10424160"/>
              <a:gd name="csY19" fmla="*/ 18288 h 18288"/>
              <a:gd name="csX20" fmla="*/ 8130845 w 10424160"/>
              <a:gd name="csY20" fmla="*/ 18288 h 18288"/>
              <a:gd name="csX21" fmla="*/ 7644384 w 10424160"/>
              <a:gd name="csY21" fmla="*/ 18288 h 18288"/>
              <a:gd name="csX22" fmla="*/ 6740957 w 10424160"/>
              <a:gd name="csY22" fmla="*/ 18288 h 18288"/>
              <a:gd name="csX23" fmla="*/ 6046013 w 10424160"/>
              <a:gd name="csY23" fmla="*/ 18288 h 18288"/>
              <a:gd name="csX24" fmla="*/ 5663794 w 10424160"/>
              <a:gd name="csY24" fmla="*/ 18288 h 18288"/>
              <a:gd name="csX25" fmla="*/ 4968850 w 10424160"/>
              <a:gd name="csY25" fmla="*/ 18288 h 18288"/>
              <a:gd name="csX26" fmla="*/ 4378147 w 10424160"/>
              <a:gd name="csY26" fmla="*/ 18288 h 18288"/>
              <a:gd name="csX27" fmla="*/ 3787445 w 10424160"/>
              <a:gd name="csY27" fmla="*/ 18288 h 18288"/>
              <a:gd name="csX28" fmla="*/ 3196742 w 10424160"/>
              <a:gd name="csY28" fmla="*/ 18288 h 18288"/>
              <a:gd name="csX29" fmla="*/ 2606040 w 10424160"/>
              <a:gd name="csY29" fmla="*/ 18288 h 18288"/>
              <a:gd name="csX30" fmla="*/ 1806854 w 10424160"/>
              <a:gd name="csY30" fmla="*/ 18288 h 18288"/>
              <a:gd name="csX31" fmla="*/ 1111910 w 10424160"/>
              <a:gd name="csY31" fmla="*/ 18288 h 18288"/>
              <a:gd name="csX32" fmla="*/ 729691 w 10424160"/>
              <a:gd name="csY32" fmla="*/ 18288 h 18288"/>
              <a:gd name="csX33" fmla="*/ 0 w 10424160"/>
              <a:gd name="csY33" fmla="*/ 18288 h 18288"/>
              <a:gd name="csX34" fmla="*/ 0 w 10424160"/>
              <a:gd name="csY34"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3672A6F2-E474-6B9A-7BDF-F2D96992A583}"/>
              </a:ext>
            </a:extLst>
          </p:cNvPr>
          <p:cNvSpPr txBox="1"/>
          <p:nvPr/>
        </p:nvSpPr>
        <p:spPr>
          <a:xfrm>
            <a:off x="3625694" y="1477208"/>
            <a:ext cx="5444696" cy="369332"/>
          </a:xfrm>
          <a:prstGeom prst="rect">
            <a:avLst/>
          </a:prstGeom>
          <a:noFill/>
        </p:spPr>
        <p:txBody>
          <a:bodyPr wrap="none" rtlCol="0">
            <a:spAutoFit/>
          </a:bodyPr>
          <a:lstStyle/>
          <a:p>
            <a:r>
              <a:rPr lang="it-IT" b="1" dirty="0"/>
              <a:t>L'evoluzione tecnologica nel tracciamento oculare</a:t>
            </a:r>
          </a:p>
        </p:txBody>
      </p:sp>
      <p:graphicFrame>
        <p:nvGraphicFramePr>
          <p:cNvPr id="10" name="Segnaposto contenuto 2">
            <a:extLst>
              <a:ext uri="{FF2B5EF4-FFF2-40B4-BE49-F238E27FC236}">
                <a16:creationId xmlns:a16="http://schemas.microsoft.com/office/drawing/2014/main" id="{2E8EF4CE-930C-FBF0-ACC4-8F5285C7A834}"/>
              </a:ext>
            </a:extLst>
          </p:cNvPr>
          <p:cNvGraphicFramePr>
            <a:graphicFrameLocks noGrp="1"/>
          </p:cNvGraphicFramePr>
          <p:nvPr>
            <p:ph idx="1"/>
            <p:extLst>
              <p:ext uri="{D42A27DB-BD31-4B8C-83A1-F6EECF244321}">
                <p14:modId xmlns:p14="http://schemas.microsoft.com/office/powerpoint/2010/main" val="373018412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85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1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C02AD1C-AA99-EAAC-A00B-EEB30545F350}"/>
              </a:ext>
            </a:extLst>
          </p:cNvPr>
          <p:cNvSpPr>
            <a:spLocks noGrp="1"/>
          </p:cNvSpPr>
          <p:nvPr>
            <p:ph type="title"/>
          </p:nvPr>
        </p:nvSpPr>
        <p:spPr>
          <a:xfrm>
            <a:off x="838200" y="459863"/>
            <a:ext cx="10515600" cy="1004594"/>
          </a:xfrm>
        </p:spPr>
        <p:txBody>
          <a:bodyPr>
            <a:normAutofit/>
          </a:bodyPr>
          <a:lstStyle/>
          <a:p>
            <a:pPr algn="ctr"/>
            <a:r>
              <a:rPr lang="it-IT">
                <a:solidFill>
                  <a:srgbClr val="FFFFFF"/>
                </a:solidFill>
                <a:latin typeface="Goudy Old Style" panose="02020502050305020303" pitchFamily="18" charset="77"/>
              </a:rPr>
              <a:t>La Funzione run(self)</a:t>
            </a:r>
          </a:p>
        </p:txBody>
      </p:sp>
      <p:sp>
        <p:nvSpPr>
          <p:cNvPr id="44"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Segnaposto contenuto 2">
            <a:extLst>
              <a:ext uri="{FF2B5EF4-FFF2-40B4-BE49-F238E27FC236}">
                <a16:creationId xmlns:a16="http://schemas.microsoft.com/office/drawing/2014/main" id="{E0C9E4CB-A57E-FE75-BB0D-62CF179B56B7}"/>
              </a:ext>
            </a:extLst>
          </p:cNvPr>
          <p:cNvGraphicFramePr>
            <a:graphicFrameLocks noGrp="1"/>
          </p:cNvGraphicFramePr>
          <p:nvPr>
            <p:ph idx="1"/>
            <p:extLst>
              <p:ext uri="{D42A27DB-BD31-4B8C-83A1-F6EECF244321}">
                <p14:modId xmlns:p14="http://schemas.microsoft.com/office/powerpoint/2010/main" val="198279086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003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7">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9">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magine 4" descr="Immagine che contiene testo, schermata, Carattere, software&#10;&#10;Il contenuto generato dall'IA potrebbe non essere corretto.">
            <a:extLst>
              <a:ext uri="{FF2B5EF4-FFF2-40B4-BE49-F238E27FC236}">
                <a16:creationId xmlns:a16="http://schemas.microsoft.com/office/drawing/2014/main" id="{9EA0E5CB-5ABA-D336-3EDB-B7B37C16DEC3}"/>
              </a:ext>
            </a:extLst>
          </p:cNvPr>
          <p:cNvPicPr>
            <a:picLocks noChangeAspect="1"/>
          </p:cNvPicPr>
          <p:nvPr/>
        </p:nvPicPr>
        <p:blipFill>
          <a:blip r:embed="rId2"/>
          <a:stretch>
            <a:fillRect/>
          </a:stretch>
        </p:blipFill>
        <p:spPr>
          <a:xfrm>
            <a:off x="5988019" y="2112470"/>
            <a:ext cx="7308106" cy="376367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7" name="Arc 4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1AA2FF1E-0268-CCA5-25B3-E85F21F30BF5}"/>
              </a:ext>
            </a:extLst>
          </p:cNvPr>
          <p:cNvSpPr>
            <a:spLocks noGrp="1"/>
          </p:cNvSpPr>
          <p:nvPr>
            <p:ph type="title"/>
          </p:nvPr>
        </p:nvSpPr>
        <p:spPr>
          <a:xfrm>
            <a:off x="838201" y="479493"/>
            <a:ext cx="5257800" cy="1325563"/>
          </a:xfrm>
        </p:spPr>
        <p:txBody>
          <a:bodyPr>
            <a:normAutofit/>
          </a:bodyPr>
          <a:lstStyle/>
          <a:p>
            <a:r>
              <a:rPr lang="it-IT" dirty="0"/>
              <a:t>Acquisizione e </a:t>
            </a:r>
            <a:r>
              <a:rPr lang="it-IT" dirty="0" err="1"/>
              <a:t>Pre</a:t>
            </a:r>
            <a:r>
              <a:rPr lang="it-IT" dirty="0"/>
              <a:t>-Processing Video</a:t>
            </a:r>
          </a:p>
        </p:txBody>
      </p:sp>
      <p:graphicFrame>
        <p:nvGraphicFramePr>
          <p:cNvPr id="39" name="Segnaposto contenuto 2">
            <a:extLst>
              <a:ext uri="{FF2B5EF4-FFF2-40B4-BE49-F238E27FC236}">
                <a16:creationId xmlns:a16="http://schemas.microsoft.com/office/drawing/2014/main" id="{5574FE59-F64A-A62F-4137-AA61B40C8F96}"/>
              </a:ext>
            </a:extLst>
          </p:cNvPr>
          <p:cNvGraphicFramePr>
            <a:graphicFrameLocks noGrp="1"/>
          </p:cNvGraphicFramePr>
          <p:nvPr>
            <p:ph idx="1"/>
            <p:extLst>
              <p:ext uri="{D42A27DB-BD31-4B8C-83A1-F6EECF244321}">
                <p14:modId xmlns:p14="http://schemas.microsoft.com/office/powerpoint/2010/main" val="2012096746"/>
              </p:ext>
            </p:extLst>
          </p:nvPr>
        </p:nvGraphicFramePr>
        <p:xfrm>
          <a:off x="538398" y="2314900"/>
          <a:ext cx="5257800" cy="3358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sellaDiTesto 5">
            <a:extLst>
              <a:ext uri="{FF2B5EF4-FFF2-40B4-BE49-F238E27FC236}">
                <a16:creationId xmlns:a16="http://schemas.microsoft.com/office/drawing/2014/main" id="{12938BB8-6470-FB27-D845-8BC9E8C1836F}"/>
              </a:ext>
            </a:extLst>
          </p:cNvPr>
          <p:cNvSpPr txBox="1"/>
          <p:nvPr/>
        </p:nvSpPr>
        <p:spPr>
          <a:xfrm>
            <a:off x="838201" y="1758708"/>
            <a:ext cx="4353051" cy="400110"/>
          </a:xfrm>
          <a:prstGeom prst="rect">
            <a:avLst/>
          </a:prstGeom>
          <a:noFill/>
        </p:spPr>
        <p:txBody>
          <a:bodyPr wrap="none" rtlCol="0">
            <a:spAutoFit/>
          </a:bodyPr>
          <a:lstStyle/>
          <a:p>
            <a:pPr algn="ctr">
              <a:spcAft>
                <a:spcPts val="600"/>
              </a:spcAft>
              <a:defRPr sz="2000" b="1"/>
            </a:pPr>
            <a:r>
              <a:rPr lang="it-IT" dirty="0"/>
              <a:t>Preparazione del Dato Visivo per l'AI</a:t>
            </a:r>
          </a:p>
        </p:txBody>
      </p:sp>
    </p:spTree>
    <p:extLst>
      <p:ext uri="{BB962C8B-B14F-4D97-AF65-F5344CB8AC3E}">
        <p14:creationId xmlns:p14="http://schemas.microsoft.com/office/powerpoint/2010/main" val="186520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magine 4" descr="Immagine che contiene testo, schermata, Carattere&#10;&#10;Il contenuto generato dall'IA potrebbe non essere corretto.">
            <a:extLst>
              <a:ext uri="{FF2B5EF4-FFF2-40B4-BE49-F238E27FC236}">
                <a16:creationId xmlns:a16="http://schemas.microsoft.com/office/drawing/2014/main" id="{D8A38D61-E5C3-900B-D702-8BB4357E3D85}"/>
              </a:ext>
            </a:extLst>
          </p:cNvPr>
          <p:cNvPicPr>
            <a:picLocks noChangeAspect="1"/>
          </p:cNvPicPr>
          <p:nvPr/>
        </p:nvPicPr>
        <p:blipFill>
          <a:blip r:embed="rId2"/>
          <a:stretch>
            <a:fillRect/>
          </a:stretch>
        </p:blipFill>
        <p:spPr>
          <a:xfrm>
            <a:off x="210051" y="2335941"/>
            <a:ext cx="6874083" cy="356904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DBEC496-522A-779A-5E52-DD6046A0298F}"/>
              </a:ext>
            </a:extLst>
          </p:cNvPr>
          <p:cNvSpPr>
            <a:spLocks noGrp="1"/>
          </p:cNvSpPr>
          <p:nvPr>
            <p:ph type="title"/>
          </p:nvPr>
        </p:nvSpPr>
        <p:spPr>
          <a:xfrm>
            <a:off x="838201" y="479493"/>
            <a:ext cx="5257800" cy="1325563"/>
          </a:xfrm>
        </p:spPr>
        <p:txBody>
          <a:bodyPr>
            <a:normAutofit/>
          </a:bodyPr>
          <a:lstStyle/>
          <a:p>
            <a:r>
              <a:rPr lang="it-IT" dirty="0"/>
              <a:t>Analisi Facciale e Stabilizzazione</a:t>
            </a:r>
          </a:p>
        </p:txBody>
      </p:sp>
      <p:graphicFrame>
        <p:nvGraphicFramePr>
          <p:cNvPr id="17" name="Segnaposto contenuto 2">
            <a:extLst>
              <a:ext uri="{FF2B5EF4-FFF2-40B4-BE49-F238E27FC236}">
                <a16:creationId xmlns:a16="http://schemas.microsoft.com/office/drawing/2014/main" id="{5B752523-668E-45D1-176C-C36AB5A92D36}"/>
              </a:ext>
            </a:extLst>
          </p:cNvPr>
          <p:cNvGraphicFramePr>
            <a:graphicFrameLocks noGrp="1"/>
          </p:cNvGraphicFramePr>
          <p:nvPr>
            <p:ph idx="1"/>
            <p:extLst>
              <p:ext uri="{D42A27DB-BD31-4B8C-83A1-F6EECF244321}">
                <p14:modId xmlns:p14="http://schemas.microsoft.com/office/powerpoint/2010/main" val="1340865777"/>
              </p:ext>
            </p:extLst>
          </p:nvPr>
        </p:nvGraphicFramePr>
        <p:xfrm>
          <a:off x="7084134" y="1712466"/>
          <a:ext cx="4922987"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sellaDiTesto 6">
            <a:extLst>
              <a:ext uri="{FF2B5EF4-FFF2-40B4-BE49-F238E27FC236}">
                <a16:creationId xmlns:a16="http://schemas.microsoft.com/office/drawing/2014/main" id="{9DECD857-DBB7-D9AC-92C2-8245EFDF2512}"/>
              </a:ext>
            </a:extLst>
          </p:cNvPr>
          <p:cNvSpPr txBox="1"/>
          <p:nvPr/>
        </p:nvSpPr>
        <p:spPr>
          <a:xfrm>
            <a:off x="3132944" y="2098623"/>
            <a:ext cx="184731" cy="369332"/>
          </a:xfrm>
          <a:prstGeom prst="rect">
            <a:avLst/>
          </a:prstGeom>
          <a:noFill/>
        </p:spPr>
        <p:txBody>
          <a:bodyPr wrap="none" rtlCol="0">
            <a:spAutoFit/>
          </a:bodyPr>
          <a:lstStyle/>
          <a:p>
            <a:endParaRPr lang="it-IT" dirty="0"/>
          </a:p>
        </p:txBody>
      </p:sp>
      <p:sp>
        <p:nvSpPr>
          <p:cNvPr id="8" name="CasellaDiTesto 7">
            <a:extLst>
              <a:ext uri="{FF2B5EF4-FFF2-40B4-BE49-F238E27FC236}">
                <a16:creationId xmlns:a16="http://schemas.microsoft.com/office/drawing/2014/main" id="{81330EBF-7EC9-55E0-2BFD-6A6704C87E98}"/>
              </a:ext>
            </a:extLst>
          </p:cNvPr>
          <p:cNvSpPr txBox="1"/>
          <p:nvPr/>
        </p:nvSpPr>
        <p:spPr>
          <a:xfrm>
            <a:off x="841443" y="1661782"/>
            <a:ext cx="4266424" cy="400110"/>
          </a:xfrm>
          <a:prstGeom prst="rect">
            <a:avLst/>
          </a:prstGeom>
          <a:noFill/>
        </p:spPr>
        <p:txBody>
          <a:bodyPr wrap="none" rtlCol="0">
            <a:spAutoFit/>
          </a:bodyPr>
          <a:lstStyle/>
          <a:p>
            <a:pPr algn="ctr">
              <a:spcAft>
                <a:spcPts val="600"/>
              </a:spcAft>
              <a:defRPr sz="2000" b="1"/>
            </a:pPr>
            <a:r>
              <a:rPr lang="it-IT" dirty="0"/>
              <a:t>Topic: Dal Pixel al Dato Geometrico</a:t>
            </a:r>
          </a:p>
        </p:txBody>
      </p:sp>
    </p:spTree>
    <p:extLst>
      <p:ext uri="{BB962C8B-B14F-4D97-AF65-F5344CB8AC3E}">
        <p14:creationId xmlns:p14="http://schemas.microsoft.com/office/powerpoint/2010/main" val="2318511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olo 1">
            <a:extLst>
              <a:ext uri="{FF2B5EF4-FFF2-40B4-BE49-F238E27FC236}">
                <a16:creationId xmlns:a16="http://schemas.microsoft.com/office/drawing/2014/main" id="{64DFA854-4BF5-6BDC-2AD3-141EE7E823BF}"/>
              </a:ext>
            </a:extLst>
          </p:cNvPr>
          <p:cNvSpPr>
            <a:spLocks noGrp="1"/>
          </p:cNvSpPr>
          <p:nvPr>
            <p:ph type="title"/>
          </p:nvPr>
        </p:nvSpPr>
        <p:spPr>
          <a:xfrm>
            <a:off x="840353" y="360487"/>
            <a:ext cx="4707671" cy="1225650"/>
          </a:xfrm>
        </p:spPr>
        <p:txBody>
          <a:bodyPr anchor="b">
            <a:normAutofit/>
          </a:bodyPr>
          <a:lstStyle/>
          <a:p>
            <a:r>
              <a:rPr lang="it-IT" sz="3800" dirty="0">
                <a:solidFill>
                  <a:schemeClr val="bg1"/>
                </a:solidFill>
              </a:rPr>
              <a:t>Fase A (Calibrazione)</a:t>
            </a:r>
          </a:p>
        </p:txBody>
      </p:sp>
      <p:cxnSp>
        <p:nvCxnSpPr>
          <p:cNvPr id="33" name="Straight Connector 3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D4CDE316-747E-0C20-F59F-2472D7DAA18F}"/>
              </a:ext>
            </a:extLst>
          </p:cNvPr>
          <p:cNvSpPr>
            <a:spLocks noGrp="1"/>
          </p:cNvSpPr>
          <p:nvPr>
            <p:ph idx="1"/>
          </p:nvPr>
        </p:nvSpPr>
        <p:spPr>
          <a:xfrm>
            <a:off x="897769" y="2048486"/>
            <a:ext cx="4586513" cy="3508416"/>
          </a:xfrm>
        </p:spPr>
        <p:txBody>
          <a:bodyPr>
            <a:normAutofit/>
          </a:bodyPr>
          <a:lstStyle/>
          <a:p>
            <a:pPr marL="0" indent="0">
              <a:spcAft>
                <a:spcPts val="600"/>
              </a:spcAft>
              <a:buNone/>
              <a:defRPr sz="1800"/>
            </a:pPr>
            <a:endParaRPr lang="it-IT" sz="2000">
              <a:solidFill>
                <a:schemeClr val="bg1"/>
              </a:solidFill>
            </a:endParaRPr>
          </a:p>
          <a:p>
            <a:pPr>
              <a:spcAft>
                <a:spcPts val="600"/>
              </a:spcAft>
              <a:defRPr sz="1800"/>
            </a:pPr>
            <a:r>
              <a:rPr lang="it-IT" sz="2000">
                <a:solidFill>
                  <a:schemeClr val="bg1"/>
                </a:solidFill>
              </a:rPr>
              <a:t>Raccolta dati in un buffer per creare un campione affidabile della posizione centrale per l’utente.</a:t>
            </a:r>
          </a:p>
          <a:p>
            <a:pPr>
              <a:spcAft>
                <a:spcPts val="600"/>
              </a:spcAft>
              <a:defRPr sz="1800"/>
            </a:pPr>
            <a:r>
              <a:rPr lang="it-IT" sz="2000">
                <a:solidFill>
                  <a:schemeClr val="bg1"/>
                </a:solidFill>
              </a:rPr>
              <a:t>Determinazione della deviazione matematica tra la posizione fisica dell'utente e il centro ideale (0.5).</a:t>
            </a:r>
          </a:p>
          <a:p>
            <a:pPr>
              <a:spcAft>
                <a:spcPts val="600"/>
              </a:spcAft>
              <a:defRPr sz="1800"/>
            </a:pPr>
            <a:r>
              <a:rPr lang="it-IT" sz="2000">
                <a:solidFill>
                  <a:schemeClr val="bg1"/>
                </a:solidFill>
              </a:rPr>
              <a:t>Sblocco fase operativa una volta stabilizzato l'offset.</a:t>
            </a:r>
          </a:p>
          <a:p>
            <a:pPr marL="0" indent="0">
              <a:buNone/>
            </a:pPr>
            <a:endParaRPr lang="it-IT" sz="2000">
              <a:solidFill>
                <a:schemeClr val="bg1"/>
              </a:solidFill>
            </a:endParaRPr>
          </a:p>
        </p:txBody>
      </p:sp>
      <p:cxnSp>
        <p:nvCxnSpPr>
          <p:cNvPr id="35" name="Straight Connector 3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testo, schermata, Carattere&#10;&#10;Il contenuto generato dall'IA potrebbe non essere corretto.">
            <a:extLst>
              <a:ext uri="{FF2B5EF4-FFF2-40B4-BE49-F238E27FC236}">
                <a16:creationId xmlns:a16="http://schemas.microsoft.com/office/drawing/2014/main" id="{506B03B1-10FB-9DE6-143C-C9D6FBE784BE}"/>
              </a:ext>
            </a:extLst>
          </p:cNvPr>
          <p:cNvPicPr>
            <a:picLocks noChangeAspect="1"/>
          </p:cNvPicPr>
          <p:nvPr/>
        </p:nvPicPr>
        <p:blipFill>
          <a:blip r:embed="rId2"/>
          <a:stretch>
            <a:fillRect/>
          </a:stretch>
        </p:blipFill>
        <p:spPr>
          <a:xfrm>
            <a:off x="5644117" y="1154252"/>
            <a:ext cx="6451789" cy="4580241"/>
          </a:xfrm>
          <a:prstGeom prst="rect">
            <a:avLst/>
          </a:prstGeom>
        </p:spPr>
      </p:pic>
      <p:sp>
        <p:nvSpPr>
          <p:cNvPr id="8" name="CasellaDiTesto 7">
            <a:extLst>
              <a:ext uri="{FF2B5EF4-FFF2-40B4-BE49-F238E27FC236}">
                <a16:creationId xmlns:a16="http://schemas.microsoft.com/office/drawing/2014/main" id="{E0D3A58F-F261-A3A1-7E4C-AC9C3B16D8C9}"/>
              </a:ext>
            </a:extLst>
          </p:cNvPr>
          <p:cNvSpPr txBox="1"/>
          <p:nvPr/>
        </p:nvSpPr>
        <p:spPr>
          <a:xfrm>
            <a:off x="-252409" y="2555302"/>
            <a:ext cx="4572000" cy="877163"/>
          </a:xfrm>
          <a:prstGeom prst="rect">
            <a:avLst/>
          </a:prstGeom>
          <a:noFill/>
        </p:spPr>
        <p:txBody>
          <a:bodyPr wrap="square" rtlCol="0">
            <a:spAutoFit/>
          </a:bodyPr>
          <a:lstStyle/>
          <a:p>
            <a:endParaRPr lang="it-IT" sz="1400" dirty="0"/>
          </a:p>
          <a:p>
            <a:pPr algn="ctr">
              <a:spcAft>
                <a:spcPts val="600"/>
              </a:spcAft>
              <a:defRPr sz="2000" b="1"/>
            </a:pPr>
            <a:endParaRPr lang="it-IT" sz="1400" dirty="0"/>
          </a:p>
          <a:p>
            <a:endParaRPr lang="it-IT" dirty="0"/>
          </a:p>
        </p:txBody>
      </p:sp>
      <p:sp>
        <p:nvSpPr>
          <p:cNvPr id="13" name="CasellaDiTesto 12">
            <a:extLst>
              <a:ext uri="{FF2B5EF4-FFF2-40B4-BE49-F238E27FC236}">
                <a16:creationId xmlns:a16="http://schemas.microsoft.com/office/drawing/2014/main" id="{570D89DE-EF1B-1AFA-1582-3B3F461C6FFC}"/>
              </a:ext>
            </a:extLst>
          </p:cNvPr>
          <p:cNvSpPr txBox="1"/>
          <p:nvPr/>
        </p:nvSpPr>
        <p:spPr>
          <a:xfrm>
            <a:off x="897769" y="1897716"/>
            <a:ext cx="4732514" cy="646331"/>
          </a:xfrm>
          <a:prstGeom prst="rect">
            <a:avLst/>
          </a:prstGeom>
          <a:noFill/>
        </p:spPr>
        <p:txBody>
          <a:bodyPr wrap="none" rtlCol="0">
            <a:spAutoFit/>
          </a:bodyPr>
          <a:lstStyle/>
          <a:p>
            <a:r>
              <a:rPr lang="it-IT" b="1" dirty="0">
                <a:solidFill>
                  <a:schemeClr val="bg1"/>
                </a:solidFill>
              </a:rPr>
              <a:t>Calibrazione centro Utente (Primi 60 Frame)</a:t>
            </a:r>
          </a:p>
          <a:p>
            <a:endParaRPr lang="it-IT" dirty="0"/>
          </a:p>
        </p:txBody>
      </p:sp>
    </p:spTree>
    <p:extLst>
      <p:ext uri="{BB962C8B-B14F-4D97-AF65-F5344CB8AC3E}">
        <p14:creationId xmlns:p14="http://schemas.microsoft.com/office/powerpoint/2010/main" val="1633326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685896A-9EEA-1FC8-0B3B-ECEDCF0127D2}"/>
              </a:ext>
            </a:extLst>
          </p:cNvPr>
          <p:cNvSpPr>
            <a:spLocks noGrp="1"/>
          </p:cNvSpPr>
          <p:nvPr>
            <p:ph type="title"/>
          </p:nvPr>
        </p:nvSpPr>
        <p:spPr>
          <a:xfrm>
            <a:off x="686834" y="1153572"/>
            <a:ext cx="3200400" cy="4461163"/>
          </a:xfrm>
        </p:spPr>
        <p:txBody>
          <a:bodyPr>
            <a:normAutofit/>
          </a:bodyPr>
          <a:lstStyle/>
          <a:p>
            <a:r>
              <a:rPr lang="it-IT">
                <a:solidFill>
                  <a:srgbClr val="FFFFFF"/>
                </a:solidFill>
                <a:latin typeface="Times New Roman"/>
                <a:cs typeface="Times New Roman"/>
              </a:rPr>
              <a:t>Indice</a:t>
            </a:r>
          </a:p>
        </p:txBody>
      </p:sp>
      <p:sp>
        <p:nvSpPr>
          <p:cNvPr id="1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Segnaposto contenuto 2">
            <a:extLst>
              <a:ext uri="{FF2B5EF4-FFF2-40B4-BE49-F238E27FC236}">
                <a16:creationId xmlns:a16="http://schemas.microsoft.com/office/drawing/2014/main" id="{A49BA25B-7142-1A9E-A10B-9BBC82313E62}"/>
              </a:ext>
            </a:extLst>
          </p:cNvPr>
          <p:cNvSpPr>
            <a:spLocks noGrp="1"/>
          </p:cNvSpPr>
          <p:nvPr>
            <p:ph idx="1"/>
          </p:nvPr>
        </p:nvSpPr>
        <p:spPr>
          <a:xfrm>
            <a:off x="4447308" y="591344"/>
            <a:ext cx="6906491" cy="5585619"/>
          </a:xfrm>
        </p:spPr>
        <p:txBody>
          <a:bodyPr vert="horz" lIns="91440" tIns="45720" rIns="91440" bIns="45720" rtlCol="0" anchor="ctr">
            <a:normAutofit lnSpcReduction="10000"/>
          </a:bodyPr>
          <a:lstStyle/>
          <a:p>
            <a:endParaRPr lang="it-IT" dirty="0">
              <a:latin typeface="Times New Roman"/>
              <a:cs typeface="Times New Roman"/>
            </a:endParaRPr>
          </a:p>
          <a:p>
            <a:r>
              <a:rPr lang="it-IT" dirty="0">
                <a:latin typeface="Times New Roman"/>
                <a:cs typeface="Times New Roman"/>
              </a:rPr>
              <a:t>L'occhio: perché è così importante per il riconoscimento identitario</a:t>
            </a:r>
          </a:p>
          <a:p>
            <a:r>
              <a:rPr lang="it-IT" dirty="0">
                <a:latin typeface="Times New Roman" panose="02020603050405020304" pitchFamily="18" charset="0"/>
                <a:cs typeface="Times New Roman" panose="02020603050405020304" pitchFamily="18" charset="0"/>
              </a:rPr>
              <a:t>Trasformata di </a:t>
            </a:r>
            <a:r>
              <a:rPr lang="it-IT" dirty="0" err="1">
                <a:latin typeface="Times New Roman" panose="02020603050405020304" pitchFamily="18" charset="0"/>
                <a:cs typeface="Times New Roman" panose="02020603050405020304" pitchFamily="18" charset="0"/>
              </a:rPr>
              <a:t>Hough</a:t>
            </a:r>
            <a:endParaRPr lang="it-IT" dirty="0">
              <a:latin typeface="Times New Roman" panose="02020603050405020304" pitchFamily="18" charset="0"/>
              <a:cs typeface="Times New Roman" panose="02020603050405020304" pitchFamily="18" charset="0"/>
            </a:endParaRPr>
          </a:p>
          <a:p>
            <a:r>
              <a:rPr lang="it-IT" dirty="0">
                <a:latin typeface="Times New Roman" panose="02020603050405020304" pitchFamily="18" charset="0"/>
                <a:cs typeface="Times New Roman" panose="02020603050405020304" pitchFamily="18" charset="0"/>
              </a:rPr>
              <a:t>Confronto Metodologico: </a:t>
            </a:r>
            <a:r>
              <a:rPr lang="it-IT" dirty="0" err="1">
                <a:latin typeface="Times New Roman" panose="02020603050405020304" pitchFamily="18" charset="0"/>
                <a:cs typeface="Times New Roman" panose="02020603050405020304" pitchFamily="18" charset="0"/>
              </a:rPr>
              <a:t>Hough</a:t>
            </a:r>
            <a:r>
              <a:rPr lang="it-IT" dirty="0">
                <a:latin typeface="Times New Roman" panose="02020603050405020304" pitchFamily="18" charset="0"/>
                <a:cs typeface="Times New Roman" panose="02020603050405020304" pitchFamily="18" charset="0"/>
              </a:rPr>
              <a:t> vs </a:t>
            </a:r>
            <a:r>
              <a:rPr lang="it-IT" dirty="0" err="1">
                <a:latin typeface="Times New Roman" panose="02020603050405020304" pitchFamily="18" charset="0"/>
                <a:cs typeface="Times New Roman" panose="02020603050405020304" pitchFamily="18" charset="0"/>
              </a:rPr>
              <a:t>MediaPipe</a:t>
            </a:r>
            <a:endParaRPr lang="it-IT" dirty="0">
              <a:latin typeface="Times New Roman" panose="02020603050405020304" pitchFamily="18" charset="0"/>
              <a:cs typeface="Times New Roman" panose="02020603050405020304" pitchFamily="18" charset="0"/>
            </a:endParaRPr>
          </a:p>
          <a:p>
            <a:r>
              <a:rPr lang="it-IT" dirty="0">
                <a:latin typeface="Times New Roman"/>
                <a:cs typeface="Times New Roman"/>
              </a:rPr>
              <a:t>Che cos'è l'iride</a:t>
            </a:r>
          </a:p>
          <a:p>
            <a:r>
              <a:rPr lang="it-IT" dirty="0">
                <a:latin typeface="Times New Roman"/>
                <a:cs typeface="Times New Roman"/>
              </a:rPr>
              <a:t>Riconoscimento dell'iride</a:t>
            </a:r>
          </a:p>
          <a:p>
            <a:r>
              <a:rPr lang="it-IT" dirty="0">
                <a:latin typeface="Times New Roman"/>
                <a:cs typeface="Times New Roman"/>
              </a:rPr>
              <a:t>Algoritmo di </a:t>
            </a:r>
            <a:r>
              <a:rPr lang="it-IT" dirty="0" err="1">
                <a:latin typeface="Times New Roman"/>
                <a:cs typeface="Times New Roman"/>
              </a:rPr>
              <a:t>Daugman</a:t>
            </a:r>
            <a:endParaRPr lang="it-IT" dirty="0">
              <a:latin typeface="Times New Roman"/>
              <a:cs typeface="Times New Roman"/>
            </a:endParaRPr>
          </a:p>
          <a:p>
            <a:r>
              <a:rPr lang="it-IT" dirty="0">
                <a:latin typeface="Times New Roman"/>
                <a:cs typeface="Times New Roman"/>
              </a:rPr>
              <a:t>L'iris Code</a:t>
            </a:r>
          </a:p>
          <a:p>
            <a:r>
              <a:rPr lang="it-IT" dirty="0">
                <a:latin typeface="Times New Roman"/>
                <a:cs typeface="Times New Roman"/>
              </a:rPr>
              <a:t>Conclusioni </a:t>
            </a:r>
          </a:p>
          <a:p>
            <a:r>
              <a:rPr lang="it-IT" dirty="0">
                <a:latin typeface="Times New Roman"/>
                <a:cs typeface="Times New Roman"/>
              </a:rPr>
              <a:t>Sitografia</a:t>
            </a:r>
          </a:p>
        </p:txBody>
      </p:sp>
    </p:spTree>
    <p:extLst>
      <p:ext uri="{BB962C8B-B14F-4D97-AF65-F5344CB8AC3E}">
        <p14:creationId xmlns:p14="http://schemas.microsoft.com/office/powerpoint/2010/main" val="343957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olo 1">
            <a:extLst>
              <a:ext uri="{FF2B5EF4-FFF2-40B4-BE49-F238E27FC236}">
                <a16:creationId xmlns:a16="http://schemas.microsoft.com/office/drawing/2014/main" id="{A9BF4F84-C177-60DE-3691-A847E350AA4B}"/>
              </a:ext>
            </a:extLst>
          </p:cNvPr>
          <p:cNvSpPr>
            <a:spLocks noGrp="1"/>
          </p:cNvSpPr>
          <p:nvPr>
            <p:ph type="title"/>
          </p:nvPr>
        </p:nvSpPr>
        <p:spPr>
          <a:xfrm>
            <a:off x="6527800" y="448721"/>
            <a:ext cx="4713997" cy="1225650"/>
          </a:xfrm>
        </p:spPr>
        <p:txBody>
          <a:bodyPr anchor="b">
            <a:normAutofit/>
          </a:bodyPr>
          <a:lstStyle/>
          <a:p>
            <a:r>
              <a:rPr lang="it-IT" sz="3800">
                <a:solidFill>
                  <a:schemeClr val="bg1"/>
                </a:solidFill>
              </a:rPr>
              <a:t>Fase B (Operativa)</a:t>
            </a:r>
          </a:p>
        </p:txBody>
      </p:sp>
      <p:pic>
        <p:nvPicPr>
          <p:cNvPr id="5" name="Immagine 4">
            <a:extLst>
              <a:ext uri="{FF2B5EF4-FFF2-40B4-BE49-F238E27FC236}">
                <a16:creationId xmlns:a16="http://schemas.microsoft.com/office/drawing/2014/main" id="{56D50534-47A8-D998-DB62-FA3C6C048A55}"/>
              </a:ext>
            </a:extLst>
          </p:cNvPr>
          <p:cNvPicPr>
            <a:picLocks noChangeAspect="1"/>
          </p:cNvPicPr>
          <p:nvPr/>
        </p:nvPicPr>
        <p:blipFill>
          <a:blip r:embed="rId2"/>
          <a:stretch>
            <a:fillRect/>
          </a:stretch>
        </p:blipFill>
        <p:spPr>
          <a:xfrm>
            <a:off x="429453" y="716141"/>
            <a:ext cx="5666547" cy="5425717"/>
          </a:xfrm>
          <a:prstGeom prst="rect">
            <a:avLst/>
          </a:prstGeom>
        </p:spPr>
      </p:pic>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07B659A8-3D27-6FC0-32B8-F7D0D3292EA6}"/>
              </a:ext>
            </a:extLst>
          </p:cNvPr>
          <p:cNvSpPr>
            <a:spLocks noGrp="1"/>
          </p:cNvSpPr>
          <p:nvPr>
            <p:ph idx="1"/>
          </p:nvPr>
        </p:nvSpPr>
        <p:spPr>
          <a:xfrm>
            <a:off x="6527800" y="2123092"/>
            <a:ext cx="4713997" cy="3433810"/>
          </a:xfrm>
        </p:spPr>
        <p:txBody>
          <a:bodyPr>
            <a:normAutofit lnSpcReduction="10000"/>
          </a:bodyPr>
          <a:lstStyle/>
          <a:p>
            <a:pPr>
              <a:spcAft>
                <a:spcPts val="600"/>
              </a:spcAft>
              <a:defRPr sz="1800"/>
            </a:pPr>
            <a:endParaRPr lang="it-IT" sz="1700" dirty="0">
              <a:solidFill>
                <a:schemeClr val="bg1"/>
              </a:solidFill>
            </a:endParaRPr>
          </a:p>
          <a:p>
            <a:pPr>
              <a:spcAft>
                <a:spcPts val="600"/>
              </a:spcAft>
              <a:defRPr sz="1800"/>
            </a:pPr>
            <a:r>
              <a:rPr lang="it-IT" sz="1700" dirty="0">
                <a:solidFill>
                  <a:schemeClr val="bg1"/>
                </a:solidFill>
              </a:rPr>
              <a:t>Normalizzazione Dinamica: Applicazione formula 'Posizione = </a:t>
            </a:r>
            <a:r>
              <a:rPr lang="it-IT" sz="1700" dirty="0" err="1">
                <a:solidFill>
                  <a:schemeClr val="bg1"/>
                </a:solidFill>
              </a:rPr>
              <a:t>Raw</a:t>
            </a:r>
            <a:r>
              <a:rPr lang="it-IT" sz="1700" dirty="0">
                <a:solidFill>
                  <a:schemeClr val="bg1"/>
                </a:solidFill>
              </a:rPr>
              <a:t> - Offset' per rendere l'algoritmo agnostico alla posizione.</a:t>
            </a:r>
          </a:p>
          <a:p>
            <a:pPr>
              <a:spcAft>
                <a:spcPts val="600"/>
              </a:spcAft>
              <a:defRPr sz="1800"/>
            </a:pPr>
            <a:r>
              <a:rPr lang="it-IT" sz="1700" dirty="0">
                <a:solidFill>
                  <a:schemeClr val="bg1"/>
                </a:solidFill>
              </a:rPr>
              <a:t>Data </a:t>
            </a:r>
            <a:r>
              <a:rPr lang="it-IT" sz="1700" dirty="0" err="1">
                <a:solidFill>
                  <a:schemeClr val="bg1"/>
                </a:solidFill>
              </a:rPr>
              <a:t>Clamping</a:t>
            </a:r>
            <a:r>
              <a:rPr lang="it-IT" sz="1700" dirty="0">
                <a:solidFill>
                  <a:schemeClr val="bg1"/>
                </a:solidFill>
              </a:rPr>
              <a:t>: Forzatura dati nel range [0.0, 1.0] per prevenire errori.</a:t>
            </a:r>
          </a:p>
          <a:p>
            <a:pPr>
              <a:spcAft>
                <a:spcPts val="600"/>
              </a:spcAft>
              <a:defRPr sz="1800"/>
            </a:pPr>
            <a:r>
              <a:rPr lang="it-IT" sz="1700" dirty="0">
                <a:solidFill>
                  <a:schemeClr val="bg1"/>
                </a:solidFill>
              </a:rPr>
              <a:t>Classificazione: Mapping da valori continui a classi discrete (es. 'Alto Destra') tramite soglie.</a:t>
            </a:r>
          </a:p>
          <a:p>
            <a:pPr>
              <a:spcAft>
                <a:spcPts val="600"/>
              </a:spcAft>
              <a:defRPr sz="1800"/>
            </a:pPr>
            <a:r>
              <a:rPr lang="it-IT" sz="1700" dirty="0" err="1">
                <a:solidFill>
                  <a:schemeClr val="bg1"/>
                </a:solidFill>
              </a:rPr>
              <a:t>Logging</a:t>
            </a:r>
            <a:r>
              <a:rPr lang="it-IT" sz="1700" dirty="0">
                <a:solidFill>
                  <a:schemeClr val="bg1"/>
                </a:solidFill>
              </a:rPr>
              <a:t>: Salvataggio dati 'puliti' per i grafici finali.</a:t>
            </a:r>
          </a:p>
          <a:p>
            <a:pPr marL="0" indent="0">
              <a:buNone/>
            </a:pPr>
            <a:endParaRPr lang="it-IT" sz="1700" dirty="0">
              <a:solidFill>
                <a:schemeClr val="bg1"/>
              </a:solidFill>
            </a:endParaRP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95763D4C-E1F6-C5A2-498B-2244CA50658B}"/>
              </a:ext>
            </a:extLst>
          </p:cNvPr>
          <p:cNvSpPr txBox="1"/>
          <p:nvPr/>
        </p:nvSpPr>
        <p:spPr>
          <a:xfrm>
            <a:off x="6527800" y="1900527"/>
            <a:ext cx="4588051" cy="400110"/>
          </a:xfrm>
          <a:prstGeom prst="rect">
            <a:avLst/>
          </a:prstGeom>
          <a:noFill/>
        </p:spPr>
        <p:txBody>
          <a:bodyPr wrap="none" rtlCol="0">
            <a:spAutoFit/>
          </a:bodyPr>
          <a:lstStyle/>
          <a:p>
            <a:pPr algn="ctr">
              <a:spcAft>
                <a:spcPts val="600"/>
              </a:spcAft>
              <a:defRPr sz="2000" b="1"/>
            </a:pPr>
            <a:r>
              <a:rPr lang="it-IT" dirty="0">
                <a:solidFill>
                  <a:schemeClr val="bg1"/>
                </a:solidFill>
              </a:rPr>
              <a:t>Normalizzazione e Logica Decisionale</a:t>
            </a:r>
          </a:p>
        </p:txBody>
      </p:sp>
    </p:spTree>
    <p:extLst>
      <p:ext uri="{BB962C8B-B14F-4D97-AF65-F5344CB8AC3E}">
        <p14:creationId xmlns:p14="http://schemas.microsoft.com/office/powerpoint/2010/main" val="369497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olo 1">
            <a:extLst>
              <a:ext uri="{FF2B5EF4-FFF2-40B4-BE49-F238E27FC236}">
                <a16:creationId xmlns:a16="http://schemas.microsoft.com/office/drawing/2014/main" id="{9230DDB2-6620-BF85-2760-22120FD22EA6}"/>
              </a:ext>
            </a:extLst>
          </p:cNvPr>
          <p:cNvSpPr>
            <a:spLocks noGrp="1"/>
          </p:cNvSpPr>
          <p:nvPr>
            <p:ph type="title"/>
          </p:nvPr>
        </p:nvSpPr>
        <p:spPr>
          <a:xfrm>
            <a:off x="838200" y="401221"/>
            <a:ext cx="10515600" cy="1348065"/>
          </a:xfrm>
        </p:spPr>
        <p:txBody>
          <a:bodyPr>
            <a:normAutofit/>
          </a:bodyPr>
          <a:lstStyle/>
          <a:p>
            <a:r>
              <a:rPr lang="it-IT" sz="5400">
                <a:solidFill>
                  <a:srgbClr val="FFFFFF"/>
                </a:solidFill>
              </a:rPr>
              <a:t>Output Visivo e Chiusura</a:t>
            </a:r>
          </a:p>
        </p:txBody>
      </p:sp>
      <p:sp>
        <p:nvSpPr>
          <p:cNvPr id="3" name="Segnaposto contenuto 2">
            <a:extLst>
              <a:ext uri="{FF2B5EF4-FFF2-40B4-BE49-F238E27FC236}">
                <a16:creationId xmlns:a16="http://schemas.microsoft.com/office/drawing/2014/main" id="{1C40E9AF-08F3-8E56-30D6-D5ADCAC19D7E}"/>
              </a:ext>
            </a:extLst>
          </p:cNvPr>
          <p:cNvSpPr>
            <a:spLocks noGrp="1"/>
          </p:cNvSpPr>
          <p:nvPr>
            <p:ph idx="1"/>
          </p:nvPr>
        </p:nvSpPr>
        <p:spPr>
          <a:xfrm>
            <a:off x="838200" y="2586789"/>
            <a:ext cx="10515600" cy="3590174"/>
          </a:xfrm>
        </p:spPr>
        <p:txBody>
          <a:bodyPr>
            <a:normAutofit/>
          </a:bodyPr>
          <a:lstStyle/>
          <a:p>
            <a:endParaRPr lang="it-IT" sz="1700"/>
          </a:p>
          <a:p>
            <a:pPr marL="0" indent="0">
              <a:spcAft>
                <a:spcPts val="600"/>
              </a:spcAft>
              <a:buNone/>
              <a:defRPr sz="2000" b="1"/>
            </a:pPr>
            <a:r>
              <a:rPr lang="it-IT" sz="1700"/>
              <a:t>HUD e Generazione Report</a:t>
            </a:r>
          </a:p>
          <a:p>
            <a:pPr>
              <a:spcAft>
                <a:spcPts val="600"/>
              </a:spcAft>
              <a:defRPr sz="1800"/>
            </a:pPr>
            <a:endParaRPr lang="it-IT" sz="1700"/>
          </a:p>
          <a:p>
            <a:pPr>
              <a:spcAft>
                <a:spcPts val="600"/>
              </a:spcAft>
              <a:defRPr sz="1800"/>
            </a:pPr>
            <a:r>
              <a:rPr lang="it-IT" sz="1700"/>
              <a:t>• Rendering HUD</a:t>
            </a:r>
          </a:p>
          <a:p>
            <a:pPr lvl="1">
              <a:spcAft>
                <a:spcPts val="600"/>
              </a:spcAft>
              <a:defRPr sz="1800"/>
            </a:pPr>
            <a:r>
              <a:rPr lang="it-IT" sz="1700"/>
              <a:t>   - Disegno cerchi su pupille e linee contorno per feedback visivo immediato.</a:t>
            </a:r>
          </a:p>
          <a:p>
            <a:pPr lvl="1">
              <a:spcAft>
                <a:spcPts val="600"/>
              </a:spcAft>
              <a:defRPr sz="1800"/>
            </a:pPr>
            <a:r>
              <a:rPr lang="it-IT" sz="1700"/>
              <a:t>   - Stampa dati numerici a video per debugging.</a:t>
            </a:r>
          </a:p>
          <a:p>
            <a:pPr>
              <a:spcAft>
                <a:spcPts val="600"/>
              </a:spcAft>
              <a:defRPr sz="1800"/>
            </a:pPr>
            <a:r>
              <a:rPr lang="it-IT" sz="1700"/>
              <a:t>• Shutdown Pulito: Rilascio risorse hardware (cap.release) alla chiusura.</a:t>
            </a:r>
          </a:p>
          <a:p>
            <a:pPr>
              <a:spcAft>
                <a:spcPts val="600"/>
              </a:spcAft>
              <a:defRPr sz="1800"/>
            </a:pPr>
            <a:r>
              <a:rPr lang="it-IT" sz="1700"/>
              <a:t>• Post-Processing: Generazione grafici PNG (Time Series e Scatter Plot) solo dopo la chiusura della finestra video.</a:t>
            </a:r>
          </a:p>
          <a:p>
            <a:pPr marL="0" indent="0">
              <a:buNone/>
            </a:pPr>
            <a:endParaRPr lang="it-IT" sz="1700"/>
          </a:p>
        </p:txBody>
      </p:sp>
    </p:spTree>
    <p:extLst>
      <p:ext uri="{BB962C8B-B14F-4D97-AF65-F5344CB8AC3E}">
        <p14:creationId xmlns:p14="http://schemas.microsoft.com/office/powerpoint/2010/main" val="229555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CA3D443-1E65-4373-C58D-41088B554630}"/>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a:t>Grafici (1) </a:t>
            </a:r>
          </a:p>
        </p:txBody>
      </p:sp>
      <p:sp>
        <p:nvSpPr>
          <p:cNvPr id="30" name="Rectangle 1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drawing">
            <a:extLst>
              <a:ext uri="{FF2B5EF4-FFF2-40B4-BE49-F238E27FC236}">
                <a16:creationId xmlns:a16="http://schemas.microsoft.com/office/drawing/2014/main" id="{A089A297-2806-621B-58DC-2D112CA2F245}"/>
              </a:ext>
            </a:extLst>
          </p:cNvPr>
          <p:cNvPicPr>
            <a:picLocks noGrp="1" noChangeAspect="1"/>
          </p:cNvPicPr>
          <p:nvPr>
            <p:ph idx="1"/>
          </p:nvPr>
        </p:nvPicPr>
        <p:blipFill>
          <a:blip r:embed="rId2">
            <a:extLst>
              <a:ext uri="{28A0092B-C50C-407E-A947-70E740481C1C}">
                <a14:useLocalDpi xmlns:a14="http://schemas.microsoft.com/office/drawing/2010/main"/>
              </a:ext>
            </a:extLst>
          </a:blip>
          <a:srcRect t="1050" b="3874"/>
          <a:stretch>
            <a:fillRect/>
          </a:stretch>
        </p:blipFill>
        <p:spPr>
          <a:xfrm>
            <a:off x="576244" y="650494"/>
            <a:ext cx="5628018" cy="5324142"/>
          </a:xfrm>
          <a:prstGeom prst="rect">
            <a:avLst/>
          </a:prstGeom>
        </p:spPr>
      </p:pic>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4E59366B-1FA5-FEB5-8ABD-AF97A9D1EAA1}"/>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err="1"/>
              <a:t>Questo</a:t>
            </a:r>
            <a:r>
              <a:rPr lang="en-US" dirty="0"/>
              <a:t> </a:t>
            </a:r>
            <a:r>
              <a:rPr lang="en-US" dirty="0" err="1"/>
              <a:t>grafico</a:t>
            </a:r>
            <a:r>
              <a:rPr lang="en-US" dirty="0"/>
              <a:t> </a:t>
            </a:r>
            <a:r>
              <a:rPr lang="en-US" dirty="0" err="1"/>
              <a:t>mostra</a:t>
            </a:r>
            <a:r>
              <a:rPr lang="en-US" dirty="0"/>
              <a:t> uno scatter plot con le </a:t>
            </a:r>
            <a:r>
              <a:rPr lang="en-US" dirty="0" err="1"/>
              <a:t>posizioni</a:t>
            </a:r>
            <a:r>
              <a:rPr lang="en-US" dirty="0"/>
              <a:t> </a:t>
            </a:r>
            <a:r>
              <a:rPr lang="en-US" dirty="0" err="1"/>
              <a:t>dello</a:t>
            </a:r>
            <a:r>
              <a:rPr lang="en-US" dirty="0"/>
              <a:t> </a:t>
            </a:r>
            <a:r>
              <a:rPr lang="en-US" dirty="0" err="1"/>
              <a:t>sguardo</a:t>
            </a:r>
            <a:r>
              <a:rPr lang="en-US" dirty="0"/>
              <a:t> </a:t>
            </a:r>
            <a:r>
              <a:rPr lang="en-US" dirty="0" err="1"/>
              <a:t>registrate</a:t>
            </a:r>
            <a:r>
              <a:rPr lang="en-US" dirty="0"/>
              <a:t> </a:t>
            </a:r>
          </a:p>
          <a:p>
            <a:pPr indent="-228600">
              <a:lnSpc>
                <a:spcPct val="90000"/>
              </a:lnSpc>
              <a:spcAft>
                <a:spcPts val="600"/>
              </a:spcAft>
              <a:buFont typeface="Arial" panose="020B0604020202020204" pitchFamily="34" charset="0"/>
              <a:buChar char="•"/>
            </a:pPr>
            <a:r>
              <a:rPr lang="en-US" dirty="0"/>
              <a:t>ad ogni frame, </a:t>
            </a:r>
            <a:r>
              <a:rPr lang="en-US" dirty="0" err="1"/>
              <a:t>è</a:t>
            </a:r>
            <a:r>
              <a:rPr lang="en-US" dirty="0"/>
              <a:t> utile per </a:t>
            </a:r>
            <a:r>
              <a:rPr lang="en-US" dirty="0" err="1"/>
              <a:t>rilevare</a:t>
            </a:r>
            <a:r>
              <a:rPr lang="en-US" dirty="0"/>
              <a:t> la </a:t>
            </a:r>
            <a:r>
              <a:rPr lang="en-US" dirty="0" err="1"/>
              <a:t>concentrazione</a:t>
            </a:r>
            <a:r>
              <a:rPr lang="en-US" dirty="0"/>
              <a:t> </a:t>
            </a:r>
            <a:r>
              <a:rPr lang="en-US" dirty="0" err="1"/>
              <a:t>dello</a:t>
            </a:r>
            <a:r>
              <a:rPr lang="en-US" dirty="0"/>
              <a:t> </a:t>
            </a:r>
            <a:r>
              <a:rPr lang="en-US" dirty="0" err="1"/>
              <a:t>sguardo</a:t>
            </a:r>
            <a:r>
              <a:rPr lang="en-US" dirty="0"/>
              <a:t> </a:t>
            </a:r>
            <a:r>
              <a:rPr lang="en-US" dirty="0" err="1"/>
              <a:t>su</a:t>
            </a:r>
            <a:r>
              <a:rPr lang="en-US" dirty="0"/>
              <a:t> </a:t>
            </a:r>
            <a:r>
              <a:rPr lang="en-US" dirty="0" err="1"/>
              <a:t>specifici</a:t>
            </a:r>
            <a:r>
              <a:rPr lang="en-US" dirty="0"/>
              <a:t> </a:t>
            </a:r>
            <a:r>
              <a:rPr lang="en-US" dirty="0" err="1"/>
              <a:t>punti</a:t>
            </a:r>
            <a:r>
              <a:rPr lang="en-US" dirty="0"/>
              <a:t> e per </a:t>
            </a:r>
            <a:r>
              <a:rPr lang="en-US" dirty="0" err="1"/>
              <a:t>quanto</a:t>
            </a:r>
            <a:r>
              <a:rPr lang="en-US" dirty="0"/>
              <a:t> tempo ci </a:t>
            </a:r>
            <a:r>
              <a:rPr lang="en-US" dirty="0" err="1"/>
              <a:t>si</a:t>
            </a:r>
            <a:r>
              <a:rPr lang="en-US" dirty="0"/>
              <a:t> </a:t>
            </a:r>
            <a:r>
              <a:rPr lang="en-US" dirty="0" err="1"/>
              <a:t>è</a:t>
            </a:r>
            <a:r>
              <a:rPr lang="en-US" dirty="0"/>
              <a:t> </a:t>
            </a:r>
            <a:r>
              <a:rPr lang="en-US" dirty="0" err="1"/>
              <a:t>soffermati</a:t>
            </a:r>
            <a:r>
              <a:rPr lang="en-US" dirty="0"/>
              <a:t> </a:t>
            </a:r>
            <a:r>
              <a:rPr lang="en-US" dirty="0" err="1"/>
              <a:t>su</a:t>
            </a:r>
            <a:r>
              <a:rPr lang="en-US" dirty="0"/>
              <a:t> </a:t>
            </a:r>
            <a:r>
              <a:rPr lang="en-US" dirty="0" err="1"/>
              <a:t>una</a:t>
            </a:r>
            <a:r>
              <a:rPr lang="en-US" dirty="0"/>
              <a:t> zona in </a:t>
            </a:r>
            <a:r>
              <a:rPr lang="en-US" dirty="0" err="1"/>
              <a:t>particolare</a:t>
            </a:r>
            <a:r>
              <a:rPr lang="en-US" dirty="0"/>
              <a:t>.</a:t>
            </a:r>
          </a:p>
          <a:p>
            <a:pPr indent="-228600">
              <a:lnSpc>
                <a:spcPct val="90000"/>
              </a:lnSpc>
              <a:spcAft>
                <a:spcPts val="600"/>
              </a:spcAft>
              <a:buFont typeface="Arial" panose="020B0604020202020204" pitchFamily="34" charset="0"/>
              <a:buChar char="•"/>
            </a:pPr>
            <a:endParaRPr lang="en-US" dirty="0"/>
          </a:p>
        </p:txBody>
      </p:sp>
      <p:sp>
        <p:nvSpPr>
          <p:cNvPr id="32" name="Rectangle 2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78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9E4BD52-216B-5BDB-6748-2706831C9183}"/>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Grafici (2) </a:t>
            </a:r>
          </a:p>
        </p:txBody>
      </p:sp>
      <p:sp>
        <p:nvSpPr>
          <p:cNvPr id="35" name="Rectangle 3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77B3FC6A-D591-92F7-9914-A61352A7299B}"/>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err="1"/>
              <a:t>Questo</a:t>
            </a:r>
            <a:r>
              <a:rPr lang="en-US" sz="2000" dirty="0"/>
              <a:t> </a:t>
            </a:r>
            <a:r>
              <a:rPr lang="en-US" sz="2000" dirty="0" err="1"/>
              <a:t>è</a:t>
            </a:r>
            <a:r>
              <a:rPr lang="en-US" sz="2000" dirty="0"/>
              <a:t> un </a:t>
            </a:r>
            <a:r>
              <a:rPr lang="en-US" sz="2000" dirty="0" err="1"/>
              <a:t>grafico</a:t>
            </a:r>
            <a:r>
              <a:rPr lang="en-US" sz="2000" dirty="0"/>
              <a:t> </a:t>
            </a:r>
            <a:r>
              <a:rPr lang="en-US" sz="2000" dirty="0" err="1"/>
              <a:t>temporale</a:t>
            </a:r>
            <a:r>
              <a:rPr lang="en-US" sz="2000" dirty="0"/>
              <a:t> </a:t>
            </a:r>
            <a:r>
              <a:rPr lang="en-US" sz="2000" dirty="0" err="1"/>
              <a:t>che</a:t>
            </a:r>
            <a:r>
              <a:rPr lang="en-US" sz="2000" dirty="0"/>
              <a:t> </a:t>
            </a:r>
            <a:r>
              <a:rPr lang="en-US" sz="2000" dirty="0" err="1"/>
              <a:t>mostra</a:t>
            </a:r>
            <a:r>
              <a:rPr lang="en-US" sz="2000" dirty="0"/>
              <a:t> il </a:t>
            </a:r>
            <a:r>
              <a:rPr lang="en-US" sz="2000" dirty="0" err="1"/>
              <a:t>cambiamento</a:t>
            </a:r>
            <a:r>
              <a:rPr lang="en-US" sz="2000" dirty="0"/>
              <a:t> della </a:t>
            </a:r>
            <a:r>
              <a:rPr lang="en-US" sz="2000" dirty="0" err="1"/>
              <a:t>posizione</a:t>
            </a:r>
            <a:r>
              <a:rPr lang="en-US" sz="2000" dirty="0"/>
              <a:t> </a:t>
            </a:r>
            <a:r>
              <a:rPr lang="en-US" sz="2000" dirty="0" err="1"/>
              <a:t>dello</a:t>
            </a:r>
            <a:r>
              <a:rPr lang="en-US" sz="2000" dirty="0"/>
              <a:t> </a:t>
            </a:r>
            <a:r>
              <a:rPr lang="en-US" sz="2000" dirty="0" err="1"/>
              <a:t>sguardo</a:t>
            </a:r>
            <a:r>
              <a:rPr lang="en-US" sz="2000" dirty="0"/>
              <a:t> in </a:t>
            </a:r>
            <a:r>
              <a:rPr lang="en-US" sz="2000" dirty="0" err="1"/>
              <a:t>funzione</a:t>
            </a:r>
            <a:r>
              <a:rPr lang="en-US" sz="2000" dirty="0"/>
              <a:t> del tempo, </a:t>
            </a:r>
            <a:r>
              <a:rPr lang="en-US" sz="2000" dirty="0" err="1"/>
              <a:t>è</a:t>
            </a:r>
            <a:r>
              <a:rPr lang="en-US" sz="2000" dirty="0"/>
              <a:t> curioso </a:t>
            </a:r>
            <a:r>
              <a:rPr lang="en-US" sz="2000" dirty="0" err="1"/>
              <a:t>osservare</a:t>
            </a:r>
            <a:r>
              <a:rPr lang="en-US" sz="2000" dirty="0"/>
              <a:t> </a:t>
            </a:r>
            <a:r>
              <a:rPr lang="en-US" sz="2000" dirty="0" err="1"/>
              <a:t>che</a:t>
            </a:r>
            <a:r>
              <a:rPr lang="en-US" sz="2000" dirty="0"/>
              <a:t> </a:t>
            </a:r>
            <a:r>
              <a:rPr lang="en-US" sz="2000" dirty="0" err="1"/>
              <a:t>i</a:t>
            </a:r>
            <a:r>
              <a:rPr lang="en-US" sz="2000" dirty="0"/>
              <a:t> </a:t>
            </a:r>
            <a:r>
              <a:rPr lang="en-US" sz="2000" dirty="0" err="1"/>
              <a:t>rapidi</a:t>
            </a:r>
            <a:r>
              <a:rPr lang="en-US" sz="2000" dirty="0"/>
              <a:t> </a:t>
            </a:r>
            <a:r>
              <a:rPr lang="en-US" sz="2000" dirty="0" err="1"/>
              <a:t>cambiamenti</a:t>
            </a:r>
            <a:r>
              <a:rPr lang="en-US" sz="2000" dirty="0"/>
              <a:t> di </a:t>
            </a:r>
            <a:r>
              <a:rPr lang="en-US" sz="2000" dirty="0" err="1"/>
              <a:t>altitudine</a:t>
            </a:r>
            <a:r>
              <a:rPr lang="en-US" sz="2000" dirty="0"/>
              <a:t> </a:t>
            </a:r>
            <a:r>
              <a:rPr lang="en-US" sz="2000" dirty="0" err="1"/>
              <a:t>segnalano</a:t>
            </a:r>
            <a:r>
              <a:rPr lang="en-US" sz="2000" dirty="0"/>
              <a:t> un </a:t>
            </a:r>
            <a:r>
              <a:rPr lang="en-US" sz="2000" dirty="0" err="1"/>
              <a:t>cambio</a:t>
            </a:r>
            <a:r>
              <a:rPr lang="en-US" sz="2000" dirty="0"/>
              <a:t> di </a:t>
            </a:r>
            <a:r>
              <a:rPr lang="en-US" sz="2000" dirty="0" err="1"/>
              <a:t>posizione</a:t>
            </a:r>
            <a:r>
              <a:rPr lang="en-US" sz="2000" dirty="0"/>
              <a:t> </a:t>
            </a:r>
            <a:r>
              <a:rPr lang="en-US" sz="2000" dirty="0" err="1"/>
              <a:t>dell’occhio</a:t>
            </a:r>
            <a:endParaRPr lang="en-US" sz="2000" dirty="0"/>
          </a:p>
        </p:txBody>
      </p:sp>
      <p:pic>
        <p:nvPicPr>
          <p:cNvPr id="4" name="drawing">
            <a:extLst>
              <a:ext uri="{FF2B5EF4-FFF2-40B4-BE49-F238E27FC236}">
                <a16:creationId xmlns:a16="http://schemas.microsoft.com/office/drawing/2014/main" id="{A4E6EC2C-4440-A5DC-60B8-CA65E8FE28D9}"/>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911532" y="2970116"/>
            <a:ext cx="5150277" cy="2742522"/>
          </a:xfrm>
          <a:prstGeom prst="rect">
            <a:avLst/>
          </a:prstGeom>
        </p:spPr>
      </p:pic>
      <p:sp>
        <p:nvSpPr>
          <p:cNvPr id="39" name="Rectangle 3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43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c 6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Rectangle 1">
            <a:extLst>
              <a:ext uri="{FF2B5EF4-FFF2-40B4-BE49-F238E27FC236}">
                <a16:creationId xmlns:a16="http://schemas.microsoft.com/office/drawing/2014/main" id="{61D8927A-F9A5-1268-9A90-B2B72C761514}"/>
              </a:ext>
            </a:extLst>
          </p:cNvPr>
          <p:cNvSpPr>
            <a:spLocks noGrp="1" noChangeArrowheads="1"/>
          </p:cNvSpPr>
          <p:nvPr>
            <p:ph type="title"/>
          </p:nvPr>
        </p:nvSpPr>
        <p:spPr bwMode="auto">
          <a:xfrm>
            <a:off x="838200" y="643467"/>
            <a:ext cx="2951205" cy="55710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it-IT" altLang="it-IT" sz="3400" b="0" i="0" u="none" strike="noStrike" cap="none" normalizeH="0" baseline="0">
                <a:ln>
                  <a:noFill/>
                </a:ln>
                <a:solidFill>
                  <a:srgbClr val="FFFFFF"/>
                </a:solidFill>
                <a:effectLst/>
                <a:latin typeface="Goudy Old Style" panose="02020502050305020303" pitchFamily="18" charset="77"/>
              </a:rPr>
              <a:t>Dalla localizzazione dell’occhio al riconoscimento dell’iride</a:t>
            </a:r>
          </a:p>
        </p:txBody>
      </p:sp>
      <p:graphicFrame>
        <p:nvGraphicFramePr>
          <p:cNvPr id="32" name="Rectangle 2">
            <a:extLst>
              <a:ext uri="{FF2B5EF4-FFF2-40B4-BE49-F238E27FC236}">
                <a16:creationId xmlns:a16="http://schemas.microsoft.com/office/drawing/2014/main" id="{22A5B180-851A-B25E-6D13-66FAEFA7347E}"/>
              </a:ext>
            </a:extLst>
          </p:cNvPr>
          <p:cNvGraphicFramePr>
            <a:graphicFrameLocks noGrp="1"/>
          </p:cNvGraphicFramePr>
          <p:nvPr>
            <p:ph idx="1"/>
            <p:extLst>
              <p:ext uri="{D42A27DB-BD31-4B8C-83A1-F6EECF244321}">
                <p14:modId xmlns:p14="http://schemas.microsoft.com/office/powerpoint/2010/main" val="2974667286"/>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780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occhi, primo piano, ciglio, Iris&#10;&#10;Il contenuto generato dall&amp;#39;intelligenza artificiale potrebbe non essere corretto.">
            <a:extLst>
              <a:ext uri="{FF2B5EF4-FFF2-40B4-BE49-F238E27FC236}">
                <a16:creationId xmlns:a16="http://schemas.microsoft.com/office/drawing/2014/main" id="{E07D564D-DD50-A7A8-CE0A-CCB1E29F4B74}"/>
              </a:ext>
            </a:extLst>
          </p:cNvPr>
          <p:cNvPicPr>
            <a:picLocks noChangeAspect="1"/>
          </p:cNvPicPr>
          <p:nvPr/>
        </p:nvPicPr>
        <p:blipFill>
          <a:blip r:embed="rId2"/>
          <a:srcRect t="12739" r="2" b="33353"/>
          <a:stretch/>
        </p:blipFill>
        <p:spPr>
          <a:xfrm>
            <a:off x="5546558" y="-1"/>
            <a:ext cx="6645441" cy="2391331"/>
          </a:xfrm>
          <a:prstGeom prst="rect">
            <a:avLst/>
          </a:prstGeom>
        </p:spPr>
      </p:pic>
      <p:sp>
        <p:nvSpPr>
          <p:cNvPr id="13" name="Rectangle 1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descr="Immagine che contiene schermata&#10;&#10;Il contenuto generato dall&amp;#39;intelligenza artificiale potrebbe non essere corretto.">
            <a:extLst>
              <a:ext uri="{FF2B5EF4-FFF2-40B4-BE49-F238E27FC236}">
                <a16:creationId xmlns:a16="http://schemas.microsoft.com/office/drawing/2014/main" id="{4957D405-962E-77AD-86DB-832A1E34571C}"/>
              </a:ext>
            </a:extLst>
          </p:cNvPr>
          <p:cNvPicPr>
            <a:picLocks noGrp="1" noChangeAspect="1"/>
          </p:cNvPicPr>
          <p:nvPr>
            <p:ph idx="1"/>
          </p:nvPr>
        </p:nvPicPr>
        <p:blipFill>
          <a:blip r:embed="rId3"/>
          <a:srcRect t="791" r="2" b="2"/>
          <a:stretch/>
        </p:blipFill>
        <p:spPr>
          <a:xfrm>
            <a:off x="5536913" y="2372046"/>
            <a:ext cx="6655086" cy="4485948"/>
          </a:xfrm>
          <a:prstGeom prst="rect">
            <a:avLst/>
          </a:prstGeom>
        </p:spPr>
      </p:pic>
      <p:sp>
        <p:nvSpPr>
          <p:cNvPr id="2" name="Titolo 1">
            <a:extLst>
              <a:ext uri="{FF2B5EF4-FFF2-40B4-BE49-F238E27FC236}">
                <a16:creationId xmlns:a16="http://schemas.microsoft.com/office/drawing/2014/main" id="{09037345-7888-5D70-8CE9-18E9603EB5D8}"/>
              </a:ext>
            </a:extLst>
          </p:cNvPr>
          <p:cNvSpPr>
            <a:spLocks noGrp="1"/>
          </p:cNvSpPr>
          <p:nvPr>
            <p:ph type="title"/>
          </p:nvPr>
        </p:nvSpPr>
        <p:spPr>
          <a:xfrm>
            <a:off x="1187668" y="910431"/>
            <a:ext cx="4641631" cy="1466455"/>
          </a:xfrm>
        </p:spPr>
        <p:txBody>
          <a:bodyPr vert="horz" lIns="91440" tIns="45720" rIns="91440" bIns="45720" rtlCol="0" anchor="b">
            <a:normAutofit/>
          </a:bodyPr>
          <a:lstStyle/>
          <a:p>
            <a:r>
              <a:rPr lang="en-US" i="1" kern="1200" dirty="0">
                <a:solidFill>
                  <a:schemeClr val="bg1"/>
                </a:solidFill>
                <a:latin typeface="Goudy Old Style" panose="02020502050305020303" pitchFamily="18" charset="77"/>
              </a:rPr>
              <a:t>Che </a:t>
            </a:r>
            <a:r>
              <a:rPr lang="en-US" i="1" kern="1200" dirty="0" err="1">
                <a:solidFill>
                  <a:schemeClr val="bg1"/>
                </a:solidFill>
                <a:latin typeface="Goudy Old Style" panose="02020502050305020303" pitchFamily="18" charset="77"/>
              </a:rPr>
              <a:t>cos'è</a:t>
            </a:r>
            <a:r>
              <a:rPr lang="en-US" i="1" kern="1200" dirty="0">
                <a:solidFill>
                  <a:schemeClr val="bg1"/>
                </a:solidFill>
                <a:latin typeface="Goudy Old Style" panose="02020502050305020303" pitchFamily="18" charset="77"/>
              </a:rPr>
              <a:t> </a:t>
            </a:r>
            <a:r>
              <a:rPr lang="en-US" i="1" kern="1200" dirty="0" err="1">
                <a:solidFill>
                  <a:schemeClr val="bg1"/>
                </a:solidFill>
                <a:latin typeface="Goudy Old Style" panose="02020502050305020303" pitchFamily="18" charset="77"/>
              </a:rPr>
              <a:t>l'iride</a:t>
            </a:r>
            <a:r>
              <a:rPr lang="en-US" i="1" kern="1200" dirty="0">
                <a:solidFill>
                  <a:schemeClr val="bg1"/>
                </a:solidFill>
                <a:latin typeface="Goudy Old Style" panose="02020502050305020303" pitchFamily="18" charset="77"/>
              </a:rPr>
              <a:t>?</a:t>
            </a:r>
          </a:p>
        </p:txBody>
      </p:sp>
      <p:cxnSp>
        <p:nvCxnSpPr>
          <p:cNvPr id="15" name="Straight Connector 14">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86627111-AD2E-BEA3-B31B-42C2E7D53559}"/>
              </a:ext>
            </a:extLst>
          </p:cNvPr>
          <p:cNvSpPr txBox="1"/>
          <p:nvPr/>
        </p:nvSpPr>
        <p:spPr>
          <a:xfrm>
            <a:off x="724681" y="2607827"/>
            <a:ext cx="4692431" cy="32952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marL="285750" indent="-228600">
              <a:lnSpc>
                <a:spcPct val="90000"/>
              </a:lnSpc>
              <a:spcAft>
                <a:spcPts val="600"/>
              </a:spcAft>
              <a:buFont typeface="Arial" panose="020B0604020202020204" pitchFamily="34" charset="0"/>
              <a:buChar char="•"/>
            </a:pPr>
            <a:r>
              <a:rPr lang="en-US" dirty="0" err="1">
                <a:solidFill>
                  <a:schemeClr val="bg1"/>
                </a:solidFill>
              </a:rPr>
              <a:t>L’iride</a:t>
            </a:r>
            <a:r>
              <a:rPr lang="en-US" dirty="0">
                <a:solidFill>
                  <a:schemeClr val="bg1"/>
                </a:solidFill>
              </a:rPr>
              <a:t> </a:t>
            </a:r>
            <a:r>
              <a:rPr lang="en-US" dirty="0" err="1">
                <a:solidFill>
                  <a:schemeClr val="bg1"/>
                </a:solidFill>
              </a:rPr>
              <a:t>è</a:t>
            </a:r>
            <a:r>
              <a:rPr lang="en-US" dirty="0">
                <a:solidFill>
                  <a:schemeClr val="bg1"/>
                </a:solidFill>
              </a:rPr>
              <a:t> la </a:t>
            </a:r>
            <a:r>
              <a:rPr lang="en-US" dirty="0" err="1">
                <a:solidFill>
                  <a:schemeClr val="bg1"/>
                </a:solidFill>
              </a:rPr>
              <a:t>parte</a:t>
            </a:r>
            <a:r>
              <a:rPr lang="en-US" dirty="0">
                <a:solidFill>
                  <a:schemeClr val="bg1"/>
                </a:solidFill>
              </a:rPr>
              <a:t> </a:t>
            </a:r>
            <a:r>
              <a:rPr lang="en-US" dirty="0" err="1">
                <a:solidFill>
                  <a:schemeClr val="bg1"/>
                </a:solidFill>
              </a:rPr>
              <a:t>colorata</a:t>
            </a:r>
            <a:r>
              <a:rPr lang="en-US" dirty="0">
                <a:solidFill>
                  <a:schemeClr val="bg1"/>
                </a:solidFill>
              </a:rPr>
              <a:t> </a:t>
            </a:r>
            <a:r>
              <a:rPr lang="en-US" dirty="0" err="1">
                <a:solidFill>
                  <a:schemeClr val="bg1"/>
                </a:solidFill>
              </a:rPr>
              <a:t>dell'occhio</a:t>
            </a:r>
            <a:r>
              <a:rPr lang="en-US" dirty="0">
                <a:solidFill>
                  <a:schemeClr val="bg1"/>
                </a:solidFill>
              </a:rPr>
              <a:t> </a:t>
            </a:r>
            <a:r>
              <a:rPr lang="en-US" dirty="0" err="1">
                <a:solidFill>
                  <a:schemeClr val="bg1"/>
                </a:solidFill>
              </a:rPr>
              <a:t>che</a:t>
            </a:r>
            <a:r>
              <a:rPr lang="en-US" dirty="0">
                <a:solidFill>
                  <a:schemeClr val="bg1"/>
                </a:solidFill>
              </a:rPr>
              <a:t> </a:t>
            </a:r>
            <a:r>
              <a:rPr lang="en-US" dirty="0" err="1">
                <a:solidFill>
                  <a:schemeClr val="bg1"/>
                </a:solidFill>
              </a:rPr>
              <a:t>si</a:t>
            </a:r>
            <a:r>
              <a:rPr lang="en-US" dirty="0">
                <a:solidFill>
                  <a:schemeClr val="bg1"/>
                </a:solidFill>
              </a:rPr>
              <a:t> </a:t>
            </a:r>
            <a:r>
              <a:rPr lang="en-US" dirty="0" err="1">
                <a:solidFill>
                  <a:schemeClr val="bg1"/>
                </a:solidFill>
              </a:rPr>
              <a:t>occupa</a:t>
            </a:r>
            <a:r>
              <a:rPr lang="en-US" dirty="0">
                <a:solidFill>
                  <a:schemeClr val="bg1"/>
                </a:solidFill>
              </a:rPr>
              <a:t> di </a:t>
            </a:r>
            <a:r>
              <a:rPr lang="en-US" dirty="0" err="1">
                <a:solidFill>
                  <a:schemeClr val="bg1"/>
                </a:solidFill>
              </a:rPr>
              <a:t>stringere</a:t>
            </a:r>
            <a:r>
              <a:rPr lang="en-US" dirty="0">
                <a:solidFill>
                  <a:schemeClr val="bg1"/>
                </a:solidFill>
              </a:rPr>
              <a:t> o </a:t>
            </a:r>
            <a:r>
              <a:rPr lang="en-US" dirty="0" err="1">
                <a:solidFill>
                  <a:schemeClr val="bg1"/>
                </a:solidFill>
              </a:rPr>
              <a:t>dilatare</a:t>
            </a:r>
            <a:r>
              <a:rPr lang="en-US" dirty="0">
                <a:solidFill>
                  <a:schemeClr val="bg1"/>
                </a:solidFill>
              </a:rPr>
              <a:t> la </a:t>
            </a:r>
            <a:r>
              <a:rPr lang="en-US" dirty="0" err="1">
                <a:solidFill>
                  <a:schemeClr val="bg1"/>
                </a:solidFill>
              </a:rPr>
              <a:t>pupilla</a:t>
            </a:r>
            <a:r>
              <a:rPr lang="en-US" dirty="0">
                <a:solidFill>
                  <a:schemeClr val="bg1"/>
                </a:solidFill>
              </a:rPr>
              <a:t> ed </a:t>
            </a:r>
            <a:r>
              <a:rPr lang="en-US" dirty="0" err="1">
                <a:solidFill>
                  <a:schemeClr val="bg1"/>
                </a:solidFill>
              </a:rPr>
              <a:t>è</a:t>
            </a:r>
            <a:r>
              <a:rPr lang="en-US" dirty="0">
                <a:solidFill>
                  <a:schemeClr val="bg1"/>
                </a:solidFill>
              </a:rPr>
              <a:t> </a:t>
            </a:r>
            <a:r>
              <a:rPr lang="en-US" dirty="0" err="1">
                <a:solidFill>
                  <a:schemeClr val="bg1"/>
                </a:solidFill>
              </a:rPr>
              <a:t>situata</a:t>
            </a:r>
            <a:r>
              <a:rPr lang="en-US" dirty="0">
                <a:solidFill>
                  <a:schemeClr val="bg1"/>
                </a:solidFill>
              </a:rPr>
              <a:t> </a:t>
            </a:r>
            <a:r>
              <a:rPr lang="en-US" dirty="0" err="1">
                <a:solidFill>
                  <a:schemeClr val="bg1"/>
                </a:solidFill>
              </a:rPr>
              <a:t>tra</a:t>
            </a:r>
            <a:r>
              <a:rPr lang="en-US" dirty="0">
                <a:solidFill>
                  <a:schemeClr val="bg1"/>
                </a:solidFill>
              </a:rPr>
              <a:t> la cornea e il </a:t>
            </a:r>
            <a:r>
              <a:rPr lang="en-US" dirty="0" err="1">
                <a:solidFill>
                  <a:schemeClr val="bg1"/>
                </a:solidFill>
              </a:rPr>
              <a:t>cristallino</a:t>
            </a:r>
            <a:endParaRPr lang="en-US" dirty="0">
              <a:solidFill>
                <a:schemeClr val="bg1"/>
              </a:solidFill>
            </a:endParaRPr>
          </a:p>
          <a:p>
            <a:pPr indent="-228600">
              <a:lnSpc>
                <a:spcPct val="90000"/>
              </a:lnSpc>
              <a:spcAft>
                <a:spcPts val="600"/>
              </a:spcAft>
              <a:buFont typeface="Arial" panose="020B0604020202020204" pitchFamily="34" charset="0"/>
              <a:buChar char="•"/>
            </a:pPr>
            <a:endParaRPr lang="en-US" dirty="0">
              <a:solidFill>
                <a:schemeClr val="bg1"/>
              </a:solidFill>
            </a:endParaRPr>
          </a:p>
          <a:p>
            <a:pPr marL="285750" indent="-228600">
              <a:lnSpc>
                <a:spcPct val="90000"/>
              </a:lnSpc>
              <a:spcAft>
                <a:spcPts val="600"/>
              </a:spcAft>
              <a:buFont typeface="Arial" panose="020B0604020202020204" pitchFamily="34" charset="0"/>
              <a:buChar char="•"/>
            </a:pPr>
            <a:r>
              <a:rPr lang="en-US" dirty="0">
                <a:solidFill>
                  <a:schemeClr val="bg1"/>
                </a:solidFill>
              </a:rPr>
              <a:t>La tessitura </a:t>
            </a:r>
            <a:r>
              <a:rPr lang="en-US" dirty="0" err="1">
                <a:solidFill>
                  <a:schemeClr val="bg1"/>
                </a:solidFill>
              </a:rPr>
              <a:t>dell’iride</a:t>
            </a:r>
            <a:r>
              <a:rPr lang="en-US" dirty="0">
                <a:solidFill>
                  <a:schemeClr val="bg1"/>
                </a:solidFill>
              </a:rPr>
              <a:t> </a:t>
            </a:r>
            <a:r>
              <a:rPr lang="en-US" dirty="0" err="1">
                <a:solidFill>
                  <a:schemeClr val="bg1"/>
                </a:solidFill>
              </a:rPr>
              <a:t>si</a:t>
            </a:r>
            <a:r>
              <a:rPr lang="en-US" dirty="0">
                <a:solidFill>
                  <a:schemeClr val="bg1"/>
                </a:solidFill>
              </a:rPr>
              <a:t> </a:t>
            </a:r>
            <a:r>
              <a:rPr lang="en-US" dirty="0" err="1">
                <a:solidFill>
                  <a:schemeClr val="bg1"/>
                </a:solidFill>
              </a:rPr>
              <a:t>definisce</a:t>
            </a:r>
            <a:r>
              <a:rPr lang="en-US" dirty="0">
                <a:solidFill>
                  <a:schemeClr val="bg1"/>
                </a:solidFill>
              </a:rPr>
              <a:t> </a:t>
            </a:r>
            <a:r>
              <a:rPr lang="en-US" dirty="0" err="1">
                <a:solidFill>
                  <a:schemeClr val="bg1"/>
                </a:solidFill>
              </a:rPr>
              <a:t>nel</a:t>
            </a:r>
            <a:r>
              <a:rPr lang="en-US" dirty="0">
                <a:solidFill>
                  <a:schemeClr val="bg1"/>
                </a:solidFill>
              </a:rPr>
              <a:t> </a:t>
            </a:r>
            <a:r>
              <a:rPr lang="en-US" dirty="0" err="1">
                <a:solidFill>
                  <a:schemeClr val="bg1"/>
                </a:solidFill>
              </a:rPr>
              <a:t>corso</a:t>
            </a:r>
            <a:r>
              <a:rPr lang="en-US" dirty="0">
                <a:solidFill>
                  <a:schemeClr val="bg1"/>
                </a:solidFill>
              </a:rPr>
              <a:t> </a:t>
            </a:r>
            <a:r>
              <a:rPr lang="en-US" dirty="0" err="1">
                <a:solidFill>
                  <a:schemeClr val="bg1"/>
                </a:solidFill>
              </a:rPr>
              <a:t>dei</a:t>
            </a:r>
            <a:r>
              <a:rPr lang="en-US" dirty="0">
                <a:solidFill>
                  <a:schemeClr val="bg1"/>
                </a:solidFill>
              </a:rPr>
              <a:t> </a:t>
            </a:r>
            <a:r>
              <a:rPr lang="en-US" dirty="0" err="1">
                <a:solidFill>
                  <a:schemeClr val="bg1"/>
                </a:solidFill>
              </a:rPr>
              <a:t>primi</a:t>
            </a:r>
            <a:r>
              <a:rPr lang="en-US" dirty="0">
                <a:solidFill>
                  <a:schemeClr val="bg1"/>
                </a:solidFill>
              </a:rPr>
              <a:t> due anni di vita ed è </a:t>
            </a:r>
            <a:r>
              <a:rPr lang="en-US" dirty="0" err="1">
                <a:solidFill>
                  <a:schemeClr val="bg1"/>
                </a:solidFill>
              </a:rPr>
              <a:t>caratterizzata</a:t>
            </a:r>
            <a:r>
              <a:rPr lang="en-US" dirty="0">
                <a:solidFill>
                  <a:schemeClr val="bg1"/>
                </a:solidFill>
              </a:rPr>
              <a:t> da </a:t>
            </a:r>
            <a:r>
              <a:rPr lang="en-US" dirty="0" err="1">
                <a:solidFill>
                  <a:schemeClr val="bg1"/>
                </a:solidFill>
              </a:rPr>
              <a:t>informazioni</a:t>
            </a:r>
            <a:r>
              <a:rPr lang="en-US" dirty="0">
                <a:solidFill>
                  <a:schemeClr val="bg1"/>
                </a:solidFill>
              </a:rPr>
              <a:t> molto </a:t>
            </a:r>
            <a:r>
              <a:rPr lang="en-US" dirty="0" err="1">
                <a:solidFill>
                  <a:schemeClr val="bg1"/>
                </a:solidFill>
              </a:rPr>
              <a:t>discriminanti</a:t>
            </a:r>
            <a:r>
              <a:rPr lang="en-US" dirty="0">
                <a:solidFill>
                  <a:schemeClr val="bg1"/>
                </a:solidFill>
              </a:rPr>
              <a:t>, </a:t>
            </a:r>
            <a:r>
              <a:rPr lang="en-US" dirty="0" err="1">
                <a:solidFill>
                  <a:schemeClr val="bg1"/>
                </a:solidFill>
              </a:rPr>
              <a:t>utili</a:t>
            </a:r>
            <a:r>
              <a:rPr lang="en-US" dirty="0">
                <a:solidFill>
                  <a:schemeClr val="bg1"/>
                </a:solidFill>
              </a:rPr>
              <a:t> ai </a:t>
            </a:r>
            <a:r>
              <a:rPr lang="en-US" dirty="0" err="1">
                <a:solidFill>
                  <a:schemeClr val="bg1"/>
                </a:solidFill>
              </a:rPr>
              <a:t>fini</a:t>
            </a:r>
            <a:r>
              <a:rPr lang="en-US" dirty="0">
                <a:solidFill>
                  <a:schemeClr val="bg1"/>
                </a:solidFill>
              </a:rPr>
              <a:t> </a:t>
            </a:r>
            <a:r>
              <a:rPr lang="en-US" dirty="0" err="1">
                <a:solidFill>
                  <a:schemeClr val="bg1"/>
                </a:solidFill>
              </a:rPr>
              <a:t>dell’identificazione</a:t>
            </a:r>
            <a:r>
              <a:rPr lang="en-US" dirty="0">
                <a:solidFill>
                  <a:schemeClr val="bg1"/>
                </a:solidFill>
              </a:rPr>
              <a:t>.</a:t>
            </a:r>
          </a:p>
          <a:p>
            <a:pPr marL="285750" indent="-228600">
              <a:lnSpc>
                <a:spcPct val="90000"/>
              </a:lnSpc>
              <a:spcAft>
                <a:spcPts val="600"/>
              </a:spcAft>
              <a:buFont typeface="Arial" panose="020B0604020202020204" pitchFamily="34" charset="0"/>
              <a:buChar char="•"/>
            </a:pPr>
            <a:endParaRPr lang="en-US" dirty="0">
              <a:solidFill>
                <a:schemeClr val="bg1"/>
              </a:solidFill>
            </a:endParaRPr>
          </a:p>
          <a:p>
            <a:pPr marL="285750" indent="-228600">
              <a:lnSpc>
                <a:spcPct val="90000"/>
              </a:lnSpc>
              <a:spcAft>
                <a:spcPts val="600"/>
              </a:spcAft>
              <a:buFont typeface="Arial" panose="020B0604020202020204" pitchFamily="34" charset="0"/>
              <a:buChar char="•"/>
            </a:pPr>
            <a:r>
              <a:rPr lang="en-US" dirty="0">
                <a:solidFill>
                  <a:schemeClr val="bg1"/>
                </a:solidFill>
              </a:rPr>
              <a:t>Ogni </a:t>
            </a:r>
            <a:r>
              <a:rPr lang="en-US" dirty="0" err="1">
                <a:solidFill>
                  <a:schemeClr val="bg1"/>
                </a:solidFill>
              </a:rPr>
              <a:t>iride</a:t>
            </a:r>
            <a:r>
              <a:rPr lang="en-US" dirty="0">
                <a:solidFill>
                  <a:schemeClr val="bg1"/>
                </a:solidFill>
              </a:rPr>
              <a:t> è unica; </a:t>
            </a:r>
            <a:r>
              <a:rPr lang="en-US" dirty="0" err="1">
                <a:solidFill>
                  <a:schemeClr val="bg1"/>
                </a:solidFill>
              </a:rPr>
              <a:t>anche</a:t>
            </a:r>
            <a:r>
              <a:rPr lang="en-US" dirty="0">
                <a:solidFill>
                  <a:schemeClr val="bg1"/>
                </a:solidFill>
              </a:rPr>
              <a:t> gemelli </a:t>
            </a:r>
            <a:r>
              <a:rPr lang="en-US" dirty="0" err="1">
                <a:solidFill>
                  <a:schemeClr val="bg1"/>
                </a:solidFill>
              </a:rPr>
              <a:t>identici</a:t>
            </a:r>
            <a:r>
              <a:rPr lang="en-US" dirty="0">
                <a:solidFill>
                  <a:schemeClr val="bg1"/>
                </a:solidFill>
              </a:rPr>
              <a:t> </a:t>
            </a:r>
            <a:r>
              <a:rPr lang="en-US" dirty="0" err="1">
                <a:solidFill>
                  <a:schemeClr val="bg1"/>
                </a:solidFill>
              </a:rPr>
              <a:t>hanno</a:t>
            </a:r>
            <a:r>
              <a:rPr lang="en-US" dirty="0">
                <a:solidFill>
                  <a:schemeClr val="bg1"/>
                </a:solidFill>
              </a:rPr>
              <a:t> </a:t>
            </a:r>
            <a:r>
              <a:rPr lang="en-US" dirty="0" err="1">
                <a:solidFill>
                  <a:schemeClr val="bg1"/>
                </a:solidFill>
              </a:rPr>
              <a:t>iridi</a:t>
            </a:r>
            <a:r>
              <a:rPr lang="en-US" dirty="0">
                <a:solidFill>
                  <a:schemeClr val="bg1"/>
                </a:solidFill>
              </a:rPr>
              <a:t> diverse.</a:t>
            </a:r>
          </a:p>
          <a:p>
            <a:pPr marL="285750" indent="-228600">
              <a:lnSpc>
                <a:spcPct val="90000"/>
              </a:lnSpc>
              <a:spcAft>
                <a:spcPts val="600"/>
              </a:spcAft>
              <a:buFont typeface="Arial" panose="020B0604020202020204" pitchFamily="34" charset="0"/>
              <a:buChar char="•"/>
            </a:pPr>
            <a:endParaRPr lang="en-US" sz="1600" dirty="0">
              <a:solidFill>
                <a:schemeClr val="bg1"/>
              </a:solidFill>
            </a:endParaRPr>
          </a:p>
          <a:p>
            <a:pPr marL="285750" indent="-228600">
              <a:lnSpc>
                <a:spcPct val="90000"/>
              </a:lnSpc>
              <a:spcAft>
                <a:spcPts val="600"/>
              </a:spcAft>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225903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1" name="Rectangle 37">
            <a:extLst>
              <a:ext uri="{FF2B5EF4-FFF2-40B4-BE49-F238E27FC236}">
                <a16:creationId xmlns:a16="http://schemas.microsoft.com/office/drawing/2014/main" id="{1EE70AE2-832E-4D1F-A983-946F2217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B8985F-12C8-6F6B-B8E1-5A1F5C815A5A}"/>
              </a:ext>
            </a:extLst>
          </p:cNvPr>
          <p:cNvSpPr>
            <a:spLocks noGrp="1"/>
          </p:cNvSpPr>
          <p:nvPr>
            <p:ph type="title"/>
          </p:nvPr>
        </p:nvSpPr>
        <p:spPr>
          <a:xfrm>
            <a:off x="5232400" y="1641752"/>
            <a:ext cx="6140449" cy="1323439"/>
          </a:xfrm>
        </p:spPr>
        <p:txBody>
          <a:bodyPr anchor="t">
            <a:normAutofit/>
          </a:bodyPr>
          <a:lstStyle/>
          <a:p>
            <a:r>
              <a:rPr lang="en-US" sz="4000">
                <a:solidFill>
                  <a:schemeClr val="bg1"/>
                </a:solidFill>
              </a:rPr>
              <a:t>Riconoscimento dell'Iride</a:t>
            </a:r>
          </a:p>
        </p:txBody>
      </p:sp>
      <p:pic>
        <p:nvPicPr>
          <p:cNvPr id="4" name="Immagine 3" descr="Immagine che contiene fiore, Policromia, girasole&#10;&#10;Il contenuto generato dall&amp;#39;intelligenza artificiale potrebbe non essere corretto.">
            <a:extLst>
              <a:ext uri="{FF2B5EF4-FFF2-40B4-BE49-F238E27FC236}">
                <a16:creationId xmlns:a16="http://schemas.microsoft.com/office/drawing/2014/main" id="{8B61C15A-3DDE-DA4B-EA91-DD898050933F}"/>
              </a:ext>
            </a:extLst>
          </p:cNvPr>
          <p:cNvPicPr>
            <a:picLocks noChangeAspect="1"/>
          </p:cNvPicPr>
          <p:nvPr/>
        </p:nvPicPr>
        <p:blipFill>
          <a:blip r:embed="rId2"/>
          <a:srcRect t="7725" r="1" b="6896"/>
          <a:stretch>
            <a:fillRect/>
          </a:stretch>
        </p:blipFill>
        <p:spPr>
          <a:xfrm>
            <a:off x="-7809" y="1"/>
            <a:ext cx="4566747" cy="3333749"/>
          </a:xfrm>
          <a:custGeom>
            <a:avLst/>
            <a:gdLst/>
            <a:ahLst/>
            <a:cxnLst/>
            <a:rect l="l" t="t" r="r" b="b"/>
            <a:pathLst>
              <a:path w="4566747" h="3333749">
                <a:moveTo>
                  <a:pt x="3726625" y="1508457"/>
                </a:moveTo>
                <a:lnTo>
                  <a:pt x="3698531" y="1596213"/>
                </a:lnTo>
                <a:cubicBezTo>
                  <a:pt x="3696054" y="1604978"/>
                  <a:pt x="3697579" y="1615836"/>
                  <a:pt x="3700436" y="1624980"/>
                </a:cubicBezTo>
                <a:cubicBezTo>
                  <a:pt x="3710152" y="1656223"/>
                  <a:pt x="3734537" y="1676036"/>
                  <a:pt x="3757017" y="1697753"/>
                </a:cubicBezTo>
                <a:cubicBezTo>
                  <a:pt x="3766924" y="1707279"/>
                  <a:pt x="3773972" y="1720423"/>
                  <a:pt x="3779686" y="1733188"/>
                </a:cubicBezTo>
                <a:cubicBezTo>
                  <a:pt x="3794357" y="1766335"/>
                  <a:pt x="3807501" y="1800246"/>
                  <a:pt x="3821407" y="1833775"/>
                </a:cubicBezTo>
                <a:cubicBezTo>
                  <a:pt x="3822741" y="1837013"/>
                  <a:pt x="3826170" y="1839679"/>
                  <a:pt x="3829028" y="1842158"/>
                </a:cubicBezTo>
                <a:cubicBezTo>
                  <a:pt x="3859129" y="1866922"/>
                  <a:pt x="3889418" y="1891497"/>
                  <a:pt x="3919519" y="1916454"/>
                </a:cubicBezTo>
                <a:cubicBezTo>
                  <a:pt x="3925233" y="1921216"/>
                  <a:pt x="3929425" y="1928076"/>
                  <a:pt x="3934949" y="1933219"/>
                </a:cubicBezTo>
                <a:cubicBezTo>
                  <a:pt x="3942569" y="1940459"/>
                  <a:pt x="3949810" y="1949603"/>
                  <a:pt x="3958954" y="1953413"/>
                </a:cubicBezTo>
                <a:cubicBezTo>
                  <a:pt x="3987719" y="1965224"/>
                  <a:pt x="4000103" y="1987894"/>
                  <a:pt x="4005437" y="2016469"/>
                </a:cubicBezTo>
                <a:cubicBezTo>
                  <a:pt x="4010390" y="2042570"/>
                  <a:pt x="4014582" y="2068669"/>
                  <a:pt x="4020296" y="2094578"/>
                </a:cubicBezTo>
                <a:cubicBezTo>
                  <a:pt x="4027154" y="2126201"/>
                  <a:pt x="4034584" y="2157636"/>
                  <a:pt x="4042967" y="2188879"/>
                </a:cubicBezTo>
                <a:cubicBezTo>
                  <a:pt x="4046587" y="2202404"/>
                  <a:pt x="4050777" y="2216692"/>
                  <a:pt x="4058207" y="2228314"/>
                </a:cubicBezTo>
                <a:cubicBezTo>
                  <a:pt x="4078782" y="2260890"/>
                  <a:pt x="4092688" y="2295753"/>
                  <a:pt x="4087164" y="2334044"/>
                </a:cubicBezTo>
                <a:cubicBezTo>
                  <a:pt x="4082782" y="2364715"/>
                  <a:pt x="4094022" y="2390434"/>
                  <a:pt x="4111549" y="2409485"/>
                </a:cubicBezTo>
                <a:cubicBezTo>
                  <a:pt x="4119503" y="2418154"/>
                  <a:pt x="4125016" y="2426976"/>
                  <a:pt x="4128650" y="2435912"/>
                </a:cubicBezTo>
                <a:lnTo>
                  <a:pt x="4134481" y="2463017"/>
                </a:lnTo>
                <a:lnTo>
                  <a:pt x="4134480" y="2463032"/>
                </a:lnTo>
                <a:lnTo>
                  <a:pt x="4125839" y="2518261"/>
                </a:lnTo>
                <a:lnTo>
                  <a:pt x="4125838" y="2518263"/>
                </a:lnTo>
                <a:cubicBezTo>
                  <a:pt x="4123171" y="2527789"/>
                  <a:pt x="4122027" y="2536457"/>
                  <a:pt x="4122194" y="2545005"/>
                </a:cubicBezTo>
                <a:lnTo>
                  <a:pt x="4122194" y="2545006"/>
                </a:lnTo>
                <a:cubicBezTo>
                  <a:pt x="4122360" y="2553555"/>
                  <a:pt x="4123837" y="2561985"/>
                  <a:pt x="4126408" y="2571034"/>
                </a:cubicBezTo>
                <a:cubicBezTo>
                  <a:pt x="4138410" y="2612945"/>
                  <a:pt x="4170987" y="2640950"/>
                  <a:pt x="4199562" y="2668001"/>
                </a:cubicBezTo>
                <a:cubicBezTo>
                  <a:pt x="4223947" y="2691054"/>
                  <a:pt x="4237663" y="2716963"/>
                  <a:pt x="4247952" y="2745348"/>
                </a:cubicBezTo>
                <a:lnTo>
                  <a:pt x="4247953" y="2745351"/>
                </a:lnTo>
                <a:lnTo>
                  <a:pt x="4253873" y="2778005"/>
                </a:lnTo>
                <a:lnTo>
                  <a:pt x="4253453" y="2785439"/>
                </a:lnTo>
                <a:lnTo>
                  <a:pt x="4243374" y="2811779"/>
                </a:lnTo>
                <a:lnTo>
                  <a:pt x="4243370" y="2811786"/>
                </a:lnTo>
                <a:lnTo>
                  <a:pt x="4243372" y="2811786"/>
                </a:lnTo>
                <a:lnTo>
                  <a:pt x="4243374" y="2811779"/>
                </a:lnTo>
                <a:lnTo>
                  <a:pt x="4253024" y="2793022"/>
                </a:lnTo>
                <a:lnTo>
                  <a:pt x="4253453" y="2785439"/>
                </a:lnTo>
                <a:lnTo>
                  <a:pt x="4254653" y="2782304"/>
                </a:lnTo>
                <a:lnTo>
                  <a:pt x="4253873" y="2778005"/>
                </a:lnTo>
                <a:lnTo>
                  <a:pt x="4254283" y="2770756"/>
                </a:lnTo>
                <a:lnTo>
                  <a:pt x="4247953" y="2745351"/>
                </a:lnTo>
                <a:lnTo>
                  <a:pt x="4247952" y="2745347"/>
                </a:lnTo>
                <a:cubicBezTo>
                  <a:pt x="4237663" y="2716962"/>
                  <a:pt x="4223947" y="2691053"/>
                  <a:pt x="4199562" y="2668000"/>
                </a:cubicBezTo>
                <a:cubicBezTo>
                  <a:pt x="4170987" y="2640949"/>
                  <a:pt x="4138410" y="2612944"/>
                  <a:pt x="4126408" y="2571033"/>
                </a:cubicBezTo>
                <a:lnTo>
                  <a:pt x="4122194" y="2545006"/>
                </a:lnTo>
                <a:lnTo>
                  <a:pt x="4125838" y="2518264"/>
                </a:lnTo>
                <a:lnTo>
                  <a:pt x="4125839" y="2518261"/>
                </a:lnTo>
                <a:lnTo>
                  <a:pt x="4132419" y="2490550"/>
                </a:lnTo>
                <a:lnTo>
                  <a:pt x="4134480" y="2463032"/>
                </a:lnTo>
                <a:lnTo>
                  <a:pt x="4134482" y="2463018"/>
                </a:lnTo>
                <a:lnTo>
                  <a:pt x="4134481" y="2463017"/>
                </a:lnTo>
                <a:lnTo>
                  <a:pt x="4134482" y="2463017"/>
                </a:lnTo>
                <a:cubicBezTo>
                  <a:pt x="4133600" y="2444776"/>
                  <a:pt x="4127457" y="2426821"/>
                  <a:pt x="4111549" y="2409484"/>
                </a:cubicBezTo>
                <a:cubicBezTo>
                  <a:pt x="4094022" y="2390433"/>
                  <a:pt x="4082782" y="2364714"/>
                  <a:pt x="4087164" y="2334043"/>
                </a:cubicBezTo>
                <a:cubicBezTo>
                  <a:pt x="4092688" y="2295752"/>
                  <a:pt x="4078782" y="2260889"/>
                  <a:pt x="4058207" y="2228313"/>
                </a:cubicBezTo>
                <a:cubicBezTo>
                  <a:pt x="4050777" y="2216691"/>
                  <a:pt x="4046587" y="2202403"/>
                  <a:pt x="4042967" y="2188878"/>
                </a:cubicBezTo>
                <a:cubicBezTo>
                  <a:pt x="4034584" y="2157635"/>
                  <a:pt x="4027154" y="2126200"/>
                  <a:pt x="4020296" y="2094577"/>
                </a:cubicBezTo>
                <a:cubicBezTo>
                  <a:pt x="4014582" y="2068668"/>
                  <a:pt x="4010390" y="2042569"/>
                  <a:pt x="4005437" y="2016468"/>
                </a:cubicBezTo>
                <a:cubicBezTo>
                  <a:pt x="4000103" y="1987893"/>
                  <a:pt x="3987719" y="1965223"/>
                  <a:pt x="3958954" y="1953412"/>
                </a:cubicBezTo>
                <a:cubicBezTo>
                  <a:pt x="3949810" y="1949602"/>
                  <a:pt x="3942569" y="1940458"/>
                  <a:pt x="3934949" y="1933218"/>
                </a:cubicBezTo>
                <a:cubicBezTo>
                  <a:pt x="3929425" y="1928075"/>
                  <a:pt x="3925233" y="1921215"/>
                  <a:pt x="3919519" y="1916453"/>
                </a:cubicBezTo>
                <a:cubicBezTo>
                  <a:pt x="3889418" y="1891496"/>
                  <a:pt x="3859129" y="1866921"/>
                  <a:pt x="3829028" y="1842157"/>
                </a:cubicBezTo>
                <a:cubicBezTo>
                  <a:pt x="3826170" y="1839678"/>
                  <a:pt x="3822741" y="1837012"/>
                  <a:pt x="3821407" y="1833774"/>
                </a:cubicBezTo>
                <a:cubicBezTo>
                  <a:pt x="3807501" y="1800245"/>
                  <a:pt x="3794358" y="1766334"/>
                  <a:pt x="3779686" y="1733187"/>
                </a:cubicBezTo>
                <a:cubicBezTo>
                  <a:pt x="3773972" y="1720422"/>
                  <a:pt x="3766924" y="1707278"/>
                  <a:pt x="3757018" y="1697752"/>
                </a:cubicBezTo>
                <a:cubicBezTo>
                  <a:pt x="3734538" y="1676035"/>
                  <a:pt x="3710152" y="1656222"/>
                  <a:pt x="3700436" y="1624979"/>
                </a:cubicBezTo>
                <a:cubicBezTo>
                  <a:pt x="3697580" y="1615835"/>
                  <a:pt x="3696055" y="1604977"/>
                  <a:pt x="3698532" y="1596212"/>
                </a:cubicBezTo>
                <a:close/>
                <a:moveTo>
                  <a:pt x="3745230" y="1459072"/>
                </a:moveTo>
                <a:lnTo>
                  <a:pt x="3745229" y="1459073"/>
                </a:lnTo>
                <a:lnTo>
                  <a:pt x="3736012" y="1481571"/>
                </a:lnTo>
                <a:close/>
                <a:moveTo>
                  <a:pt x="3764423" y="1268757"/>
                </a:moveTo>
                <a:cubicBezTo>
                  <a:pt x="3764875" y="1275401"/>
                  <a:pt x="3766447" y="1281688"/>
                  <a:pt x="3769590" y="1286069"/>
                </a:cubicBezTo>
                <a:cubicBezTo>
                  <a:pt x="3784163" y="1306929"/>
                  <a:pt x="3790403" y="1328552"/>
                  <a:pt x="3791927" y="1350627"/>
                </a:cubicBezTo>
                <a:lnTo>
                  <a:pt x="3786333" y="1413839"/>
                </a:lnTo>
                <a:lnTo>
                  <a:pt x="3791928" y="1350626"/>
                </a:lnTo>
                <a:cubicBezTo>
                  <a:pt x="3790403" y="1328551"/>
                  <a:pt x="3784164" y="1306929"/>
                  <a:pt x="3769590" y="1286068"/>
                </a:cubicBezTo>
                <a:close/>
                <a:moveTo>
                  <a:pt x="3706152" y="773034"/>
                </a:moveTo>
                <a:lnTo>
                  <a:pt x="3706152" y="773035"/>
                </a:lnTo>
                <a:cubicBezTo>
                  <a:pt x="3708438" y="800276"/>
                  <a:pt x="3711676" y="827329"/>
                  <a:pt x="3714152" y="854379"/>
                </a:cubicBezTo>
                <a:cubicBezTo>
                  <a:pt x="3716438" y="878956"/>
                  <a:pt x="3717200" y="903722"/>
                  <a:pt x="3745205" y="915343"/>
                </a:cubicBezTo>
                <a:cubicBezTo>
                  <a:pt x="3749587" y="917059"/>
                  <a:pt x="3752825" y="922773"/>
                  <a:pt x="3755683" y="927155"/>
                </a:cubicBezTo>
                <a:cubicBezTo>
                  <a:pt x="3799691" y="994785"/>
                  <a:pt x="3798547" y="1030980"/>
                  <a:pt x="3752063" y="1097087"/>
                </a:cubicBezTo>
                <a:cubicBezTo>
                  <a:pt x="3747301" y="1103945"/>
                  <a:pt x="3743871" y="1118613"/>
                  <a:pt x="3747681" y="1123185"/>
                </a:cubicBezTo>
                <a:cubicBezTo>
                  <a:pt x="3763493" y="1142617"/>
                  <a:pt x="3770542" y="1162953"/>
                  <a:pt x="3772400" y="1184028"/>
                </a:cubicBezTo>
                <a:cubicBezTo>
                  <a:pt x="3770542" y="1162953"/>
                  <a:pt x="3763494" y="1142616"/>
                  <a:pt x="3747682" y="1123184"/>
                </a:cubicBezTo>
                <a:cubicBezTo>
                  <a:pt x="3743872" y="1118612"/>
                  <a:pt x="3747302" y="1103944"/>
                  <a:pt x="3752064" y="1097086"/>
                </a:cubicBezTo>
                <a:cubicBezTo>
                  <a:pt x="3798548" y="1030979"/>
                  <a:pt x="3799692" y="994784"/>
                  <a:pt x="3755684" y="927154"/>
                </a:cubicBezTo>
                <a:cubicBezTo>
                  <a:pt x="3752826" y="922772"/>
                  <a:pt x="3749588" y="917058"/>
                  <a:pt x="3745206" y="915342"/>
                </a:cubicBezTo>
                <a:cubicBezTo>
                  <a:pt x="3717200" y="903721"/>
                  <a:pt x="3716438" y="878955"/>
                  <a:pt x="3714152" y="854378"/>
                </a:cubicBezTo>
                <a:close/>
                <a:moveTo>
                  <a:pt x="3761553" y="517850"/>
                </a:moveTo>
                <a:lnTo>
                  <a:pt x="3752635" y="556047"/>
                </a:lnTo>
                <a:cubicBezTo>
                  <a:pt x="3750539" y="564048"/>
                  <a:pt x="3745015" y="572622"/>
                  <a:pt x="3746157" y="580050"/>
                </a:cubicBezTo>
                <a:cubicBezTo>
                  <a:pt x="3749491" y="601578"/>
                  <a:pt x="3747062" y="622200"/>
                  <a:pt x="3742776" y="642537"/>
                </a:cubicBezTo>
                <a:lnTo>
                  <a:pt x="3730253" y="694927"/>
                </a:lnTo>
                <a:lnTo>
                  <a:pt x="3742777" y="642536"/>
                </a:lnTo>
                <a:cubicBezTo>
                  <a:pt x="3747063" y="622200"/>
                  <a:pt x="3749492" y="601577"/>
                  <a:pt x="3746158" y="580049"/>
                </a:cubicBezTo>
                <a:cubicBezTo>
                  <a:pt x="3745016" y="572621"/>
                  <a:pt x="3750540" y="564047"/>
                  <a:pt x="3752636" y="556046"/>
                </a:cubicBezTo>
                <a:close/>
                <a:moveTo>
                  <a:pt x="3760066" y="313532"/>
                </a:moveTo>
                <a:lnTo>
                  <a:pt x="3760065" y="313533"/>
                </a:lnTo>
                <a:cubicBezTo>
                  <a:pt x="3755873" y="316389"/>
                  <a:pt x="3758159" y="330298"/>
                  <a:pt x="3759493" y="338870"/>
                </a:cubicBezTo>
                <a:lnTo>
                  <a:pt x="3759499" y="338898"/>
                </a:lnTo>
                <a:lnTo>
                  <a:pt x="3769400" y="395639"/>
                </a:lnTo>
                <a:lnTo>
                  <a:pt x="3765590" y="367327"/>
                </a:lnTo>
                <a:lnTo>
                  <a:pt x="3759499" y="338898"/>
                </a:lnTo>
                <a:lnTo>
                  <a:pt x="3759494" y="338869"/>
                </a:lnTo>
                <a:cubicBezTo>
                  <a:pt x="3758827" y="334583"/>
                  <a:pt x="3757922" y="328963"/>
                  <a:pt x="3757708" y="324057"/>
                </a:cubicBezTo>
                <a:close/>
                <a:moveTo>
                  <a:pt x="3782393" y="281567"/>
                </a:moveTo>
                <a:lnTo>
                  <a:pt x="3777498" y="295414"/>
                </a:lnTo>
                <a:lnTo>
                  <a:pt x="3777499" y="295414"/>
                </a:lnTo>
                <a:close/>
                <a:moveTo>
                  <a:pt x="3769073" y="24485"/>
                </a:moveTo>
                <a:lnTo>
                  <a:pt x="3766810" y="74128"/>
                </a:lnTo>
                <a:cubicBezTo>
                  <a:pt x="3767733" y="91491"/>
                  <a:pt x="3770043" y="108702"/>
                  <a:pt x="3772734" y="125860"/>
                </a:cubicBezTo>
                <a:lnTo>
                  <a:pt x="3777129" y="153387"/>
                </a:lnTo>
                <a:lnTo>
                  <a:pt x="3785402" y="228943"/>
                </a:lnTo>
                <a:lnTo>
                  <a:pt x="3780943" y="177270"/>
                </a:lnTo>
                <a:lnTo>
                  <a:pt x="3777129" y="153387"/>
                </a:lnTo>
                <a:lnTo>
                  <a:pt x="3776930" y="151568"/>
                </a:lnTo>
                <a:cubicBezTo>
                  <a:pt x="3772700" y="125875"/>
                  <a:pt x="3768195" y="100173"/>
                  <a:pt x="3766811" y="74128"/>
                </a:cubicBezTo>
                <a:close/>
                <a:moveTo>
                  <a:pt x="3766492" y="0"/>
                </a:moveTo>
                <a:lnTo>
                  <a:pt x="3769210" y="21485"/>
                </a:lnTo>
                <a:lnTo>
                  <a:pt x="3766492" y="0"/>
                </a:lnTo>
                <a:lnTo>
                  <a:pt x="4230600" y="0"/>
                </a:lnTo>
                <a:lnTo>
                  <a:pt x="4229473" y="2816"/>
                </a:lnTo>
                <a:cubicBezTo>
                  <a:pt x="4221091" y="21485"/>
                  <a:pt x="4218423" y="43011"/>
                  <a:pt x="4215374" y="63586"/>
                </a:cubicBezTo>
                <a:cubicBezTo>
                  <a:pt x="4209850" y="101307"/>
                  <a:pt x="4206420" y="139218"/>
                  <a:pt x="4201468" y="176938"/>
                </a:cubicBezTo>
                <a:cubicBezTo>
                  <a:pt x="4200324" y="184940"/>
                  <a:pt x="4198230" y="194084"/>
                  <a:pt x="4193466" y="200181"/>
                </a:cubicBezTo>
                <a:cubicBezTo>
                  <a:pt x="4161461" y="241900"/>
                  <a:pt x="4152508" y="292578"/>
                  <a:pt x="4155554" y="340773"/>
                </a:cubicBezTo>
                <a:cubicBezTo>
                  <a:pt x="4157843" y="378685"/>
                  <a:pt x="4159557" y="415834"/>
                  <a:pt x="4156319" y="453363"/>
                </a:cubicBezTo>
                <a:cubicBezTo>
                  <a:pt x="4156127" y="456221"/>
                  <a:pt x="4156509" y="460031"/>
                  <a:pt x="4158033" y="462125"/>
                </a:cubicBezTo>
                <a:cubicBezTo>
                  <a:pt x="4168129" y="475080"/>
                  <a:pt x="4168891" y="488606"/>
                  <a:pt x="4170605" y="505181"/>
                </a:cubicBezTo>
                <a:cubicBezTo>
                  <a:pt x="4173083" y="528614"/>
                  <a:pt x="4171367" y="550140"/>
                  <a:pt x="4167177" y="571859"/>
                </a:cubicBezTo>
                <a:cubicBezTo>
                  <a:pt x="4164129" y="587671"/>
                  <a:pt x="4157843" y="603672"/>
                  <a:pt x="4149840" y="617771"/>
                </a:cubicBezTo>
                <a:cubicBezTo>
                  <a:pt x="4138600" y="637391"/>
                  <a:pt x="4134220" y="656254"/>
                  <a:pt x="4149078" y="674922"/>
                </a:cubicBezTo>
                <a:cubicBezTo>
                  <a:pt x="4164891" y="695115"/>
                  <a:pt x="4159367" y="717976"/>
                  <a:pt x="4159937" y="740267"/>
                </a:cubicBezTo>
                <a:cubicBezTo>
                  <a:pt x="4160129" y="749981"/>
                  <a:pt x="4159747" y="760269"/>
                  <a:pt x="4162223" y="769604"/>
                </a:cubicBezTo>
                <a:cubicBezTo>
                  <a:pt x="4169273" y="796654"/>
                  <a:pt x="4179941" y="822755"/>
                  <a:pt x="4184703" y="850188"/>
                </a:cubicBezTo>
                <a:cubicBezTo>
                  <a:pt x="4187370" y="865429"/>
                  <a:pt x="4182607" y="882383"/>
                  <a:pt x="4179179" y="898197"/>
                </a:cubicBezTo>
                <a:cubicBezTo>
                  <a:pt x="4175559" y="914199"/>
                  <a:pt x="4170035" y="930010"/>
                  <a:pt x="4164319" y="945443"/>
                </a:cubicBezTo>
                <a:cubicBezTo>
                  <a:pt x="4160509" y="955919"/>
                  <a:pt x="4156889" y="967349"/>
                  <a:pt x="4150030" y="975732"/>
                </a:cubicBezTo>
                <a:cubicBezTo>
                  <a:pt x="4134410" y="994784"/>
                  <a:pt x="4131742" y="1014405"/>
                  <a:pt x="4139934" y="1036886"/>
                </a:cubicBezTo>
                <a:cubicBezTo>
                  <a:pt x="4141268" y="1040314"/>
                  <a:pt x="4141268" y="1044314"/>
                  <a:pt x="4141458" y="1048124"/>
                </a:cubicBezTo>
                <a:cubicBezTo>
                  <a:pt x="4145458" y="1109090"/>
                  <a:pt x="4147936" y="1170050"/>
                  <a:pt x="4154032" y="1230632"/>
                </a:cubicBezTo>
                <a:cubicBezTo>
                  <a:pt x="4156509" y="1255205"/>
                  <a:pt x="4167367" y="1278828"/>
                  <a:pt x="4174225" y="1303023"/>
                </a:cubicBezTo>
                <a:cubicBezTo>
                  <a:pt x="4175559" y="1307977"/>
                  <a:pt x="4177655" y="1313503"/>
                  <a:pt x="4176701" y="1318455"/>
                </a:cubicBezTo>
                <a:cubicBezTo>
                  <a:pt x="4167177" y="1372367"/>
                  <a:pt x="4181083" y="1422853"/>
                  <a:pt x="4199372" y="1472574"/>
                </a:cubicBezTo>
                <a:cubicBezTo>
                  <a:pt x="4201279" y="1477716"/>
                  <a:pt x="4200706" y="1484003"/>
                  <a:pt x="4200324" y="1489719"/>
                </a:cubicBezTo>
                <a:cubicBezTo>
                  <a:pt x="4198992" y="1505723"/>
                  <a:pt x="4192324" y="1523058"/>
                  <a:pt x="4196324" y="1537536"/>
                </a:cubicBezTo>
                <a:cubicBezTo>
                  <a:pt x="4207374" y="1576018"/>
                  <a:pt x="4220709" y="1614119"/>
                  <a:pt x="4237473" y="1650316"/>
                </a:cubicBezTo>
                <a:cubicBezTo>
                  <a:pt x="4254428" y="1687085"/>
                  <a:pt x="4268716" y="1721184"/>
                  <a:pt x="4251572" y="1763286"/>
                </a:cubicBezTo>
                <a:cubicBezTo>
                  <a:pt x="4244331" y="1781193"/>
                  <a:pt x="4249477" y="1804815"/>
                  <a:pt x="4251380" y="1825392"/>
                </a:cubicBezTo>
                <a:cubicBezTo>
                  <a:pt x="4252904" y="1840440"/>
                  <a:pt x="4261479" y="1854919"/>
                  <a:pt x="4261479" y="1869779"/>
                </a:cubicBezTo>
                <a:cubicBezTo>
                  <a:pt x="4261479" y="1909407"/>
                  <a:pt x="4271574" y="1944648"/>
                  <a:pt x="4292149" y="1978939"/>
                </a:cubicBezTo>
                <a:cubicBezTo>
                  <a:pt x="4300149" y="1992278"/>
                  <a:pt x="4294815" y="2013042"/>
                  <a:pt x="4296911" y="2030377"/>
                </a:cubicBezTo>
                <a:cubicBezTo>
                  <a:pt x="4299387" y="2048667"/>
                  <a:pt x="4301673" y="2067524"/>
                  <a:pt x="4307200" y="2085053"/>
                </a:cubicBezTo>
                <a:cubicBezTo>
                  <a:pt x="4321679" y="2130392"/>
                  <a:pt x="4338061" y="2175162"/>
                  <a:pt x="4353301" y="2220311"/>
                </a:cubicBezTo>
                <a:cubicBezTo>
                  <a:pt x="4365876" y="2257458"/>
                  <a:pt x="4355969" y="2294038"/>
                  <a:pt x="4350635" y="2330805"/>
                </a:cubicBezTo>
                <a:cubicBezTo>
                  <a:pt x="4347205" y="2353858"/>
                  <a:pt x="4339013" y="2375382"/>
                  <a:pt x="4351205" y="2401291"/>
                </a:cubicBezTo>
                <a:cubicBezTo>
                  <a:pt x="4362828" y="2426058"/>
                  <a:pt x="4360159" y="2457491"/>
                  <a:pt x="4366446" y="2485306"/>
                </a:cubicBezTo>
                <a:cubicBezTo>
                  <a:pt x="4371780" y="2508741"/>
                  <a:pt x="4380354" y="2531408"/>
                  <a:pt x="4388736" y="2554078"/>
                </a:cubicBezTo>
                <a:cubicBezTo>
                  <a:pt x="4400167" y="2584941"/>
                  <a:pt x="4412167" y="2615420"/>
                  <a:pt x="4406453" y="2649142"/>
                </a:cubicBezTo>
                <a:cubicBezTo>
                  <a:pt x="4399976" y="2687435"/>
                  <a:pt x="4424359" y="2713722"/>
                  <a:pt x="4440554" y="2743825"/>
                </a:cubicBezTo>
                <a:cubicBezTo>
                  <a:pt x="4451602" y="2764589"/>
                  <a:pt x="4459795" y="2787258"/>
                  <a:pt x="4466653" y="2809929"/>
                </a:cubicBezTo>
                <a:cubicBezTo>
                  <a:pt x="4475608" y="2840218"/>
                  <a:pt x="4480941" y="2871461"/>
                  <a:pt x="4489704" y="2901942"/>
                </a:cubicBezTo>
                <a:cubicBezTo>
                  <a:pt x="4502848" y="2948046"/>
                  <a:pt x="4513136" y="2994721"/>
                  <a:pt x="4505896" y="3042727"/>
                </a:cubicBezTo>
                <a:cubicBezTo>
                  <a:pt x="4502658" y="3064826"/>
                  <a:pt x="4502848" y="3085402"/>
                  <a:pt x="4507612" y="3107499"/>
                </a:cubicBezTo>
                <a:cubicBezTo>
                  <a:pt x="4515422" y="3143694"/>
                  <a:pt x="4516375" y="3180843"/>
                  <a:pt x="4545521" y="3209992"/>
                </a:cubicBezTo>
                <a:cubicBezTo>
                  <a:pt x="4555810" y="3220279"/>
                  <a:pt x="4558476" y="3238757"/>
                  <a:pt x="4563810" y="3253808"/>
                </a:cubicBezTo>
                <a:cubicBezTo>
                  <a:pt x="4570098" y="3271144"/>
                  <a:pt x="4566858" y="3283907"/>
                  <a:pt x="4548570" y="3293243"/>
                </a:cubicBezTo>
                <a:cubicBezTo>
                  <a:pt x="4540379" y="3297433"/>
                  <a:pt x="4532377" y="3309436"/>
                  <a:pt x="4531043" y="3318770"/>
                </a:cubicBezTo>
                <a:lnTo>
                  <a:pt x="4531438" y="3333749"/>
                </a:lnTo>
                <a:lnTo>
                  <a:pt x="4144407" y="3333749"/>
                </a:lnTo>
                <a:lnTo>
                  <a:pt x="4145031" y="3329060"/>
                </a:lnTo>
                <a:cubicBezTo>
                  <a:pt x="4154413" y="3276480"/>
                  <a:pt x="4167749" y="3224567"/>
                  <a:pt x="4180703" y="3172654"/>
                </a:cubicBezTo>
                <a:cubicBezTo>
                  <a:pt x="4188705" y="3140649"/>
                  <a:pt x="4192943" y="3109025"/>
                  <a:pt x="4193158" y="3077401"/>
                </a:cubicBezTo>
                <a:lnTo>
                  <a:pt x="4193158" y="3077400"/>
                </a:lnTo>
                <a:cubicBezTo>
                  <a:pt x="4193372" y="3045776"/>
                  <a:pt x="4189562" y="3014152"/>
                  <a:pt x="4181465" y="2982147"/>
                </a:cubicBezTo>
                <a:lnTo>
                  <a:pt x="4177881" y="2947862"/>
                </a:lnTo>
                <a:lnTo>
                  <a:pt x="4177882" y="2947858"/>
                </a:lnTo>
                <a:lnTo>
                  <a:pt x="4185787" y="2903549"/>
                </a:lnTo>
                <a:lnTo>
                  <a:pt x="4202421" y="2848793"/>
                </a:lnTo>
                <a:cubicBezTo>
                  <a:pt x="4203753" y="2844316"/>
                  <a:pt x="4207039" y="2839982"/>
                  <a:pt x="4211111" y="2836172"/>
                </a:cubicBezTo>
                <a:lnTo>
                  <a:pt x="4211111" y="2836171"/>
                </a:lnTo>
                <a:lnTo>
                  <a:pt x="4202421" y="2848792"/>
                </a:lnTo>
                <a:cubicBezTo>
                  <a:pt x="4197420" y="2865009"/>
                  <a:pt x="4191562" y="2881306"/>
                  <a:pt x="4186816" y="2897784"/>
                </a:cubicBezTo>
                <a:lnTo>
                  <a:pt x="4185787" y="2903549"/>
                </a:lnTo>
                <a:lnTo>
                  <a:pt x="4182513" y="2914327"/>
                </a:lnTo>
                <a:lnTo>
                  <a:pt x="4177882" y="2947858"/>
                </a:lnTo>
                <a:lnTo>
                  <a:pt x="4177881" y="2947861"/>
                </a:lnTo>
                <a:lnTo>
                  <a:pt x="4177881" y="2947862"/>
                </a:lnTo>
                <a:cubicBezTo>
                  <a:pt x="4177512" y="2959156"/>
                  <a:pt x="4178512" y="2970575"/>
                  <a:pt x="4181465" y="2982148"/>
                </a:cubicBezTo>
                <a:lnTo>
                  <a:pt x="4193158" y="3077401"/>
                </a:lnTo>
                <a:lnTo>
                  <a:pt x="4180703" y="3172653"/>
                </a:lnTo>
                <a:cubicBezTo>
                  <a:pt x="4167749" y="3224566"/>
                  <a:pt x="4154413" y="3276479"/>
                  <a:pt x="4145031" y="3329059"/>
                </a:cubicBezTo>
                <a:lnTo>
                  <a:pt x="4144407" y="3333749"/>
                </a:lnTo>
                <a:lnTo>
                  <a:pt x="0" y="3333749"/>
                </a:lnTo>
                <a:lnTo>
                  <a:pt x="0" y="1"/>
                </a:lnTo>
                <a:close/>
              </a:path>
            </a:pathLst>
          </a:custGeom>
        </p:spPr>
      </p:pic>
      <p:pic>
        <p:nvPicPr>
          <p:cNvPr id="5" name="Immagine 4" descr="Immagine che contiene occhi, primo piano, organo, ciglio&#10;&#10;Il contenuto generato dall&amp;#39;intelligenza artificiale potrebbe non essere corretto.">
            <a:extLst>
              <a:ext uri="{FF2B5EF4-FFF2-40B4-BE49-F238E27FC236}">
                <a16:creationId xmlns:a16="http://schemas.microsoft.com/office/drawing/2014/main" id="{A9ED4D17-6833-1D3F-004B-7C81C346A2FC}"/>
              </a:ext>
            </a:extLst>
          </p:cNvPr>
          <p:cNvPicPr>
            <a:picLocks noChangeAspect="1"/>
          </p:cNvPicPr>
          <p:nvPr/>
        </p:nvPicPr>
        <p:blipFill>
          <a:blip r:embed="rId3"/>
          <a:srcRect r="3998" b="-2"/>
          <a:stretch>
            <a:fillRect/>
          </a:stretch>
        </p:blipFill>
        <p:spPr>
          <a:xfrm>
            <a:off x="-7820" y="3524252"/>
            <a:ext cx="4572002" cy="3333748"/>
          </a:xfrm>
          <a:custGeom>
            <a:avLst/>
            <a:gdLst/>
            <a:ahLst/>
            <a:cxnLst/>
            <a:rect l="l" t="t" r="r" b="b"/>
            <a:pathLst>
              <a:path w="4572002" h="3333748">
                <a:moveTo>
                  <a:pt x="4246239" y="3218303"/>
                </a:moveTo>
                <a:lnTo>
                  <a:pt x="4265716" y="3287810"/>
                </a:lnTo>
                <a:lnTo>
                  <a:pt x="4260942" y="3252548"/>
                </a:lnTo>
                <a:close/>
                <a:moveTo>
                  <a:pt x="4247000" y="3138292"/>
                </a:moveTo>
                <a:lnTo>
                  <a:pt x="4235549" y="3158775"/>
                </a:lnTo>
                <a:lnTo>
                  <a:pt x="4232403" y="3178724"/>
                </a:lnTo>
                <a:lnTo>
                  <a:pt x="4232403" y="3178725"/>
                </a:lnTo>
                <a:cubicBezTo>
                  <a:pt x="4232807" y="3191917"/>
                  <a:pt x="4237951" y="3204967"/>
                  <a:pt x="4246239" y="3218301"/>
                </a:cubicBezTo>
                <a:lnTo>
                  <a:pt x="4246239" y="3218300"/>
                </a:lnTo>
                <a:lnTo>
                  <a:pt x="4232403" y="3178724"/>
                </a:lnTo>
                <a:close/>
                <a:moveTo>
                  <a:pt x="4214994" y="3040368"/>
                </a:moveTo>
                <a:lnTo>
                  <a:pt x="4214994" y="3040369"/>
                </a:lnTo>
                <a:cubicBezTo>
                  <a:pt x="4225281" y="3051227"/>
                  <a:pt x="4231378" y="3057895"/>
                  <a:pt x="4237473" y="3064374"/>
                </a:cubicBezTo>
                <a:lnTo>
                  <a:pt x="4254095" y="3100973"/>
                </a:lnTo>
                <a:lnTo>
                  <a:pt x="4247001" y="3138289"/>
                </a:lnTo>
                <a:lnTo>
                  <a:pt x="4247000" y="3138289"/>
                </a:lnTo>
                <a:lnTo>
                  <a:pt x="4247000" y="3138290"/>
                </a:lnTo>
                <a:lnTo>
                  <a:pt x="4247001" y="3138289"/>
                </a:lnTo>
                <a:lnTo>
                  <a:pt x="4254085" y="3121300"/>
                </a:lnTo>
                <a:lnTo>
                  <a:pt x="4254095" y="3100973"/>
                </a:lnTo>
                <a:lnTo>
                  <a:pt x="4254095" y="3100972"/>
                </a:lnTo>
                <a:cubicBezTo>
                  <a:pt x="4251999" y="3087090"/>
                  <a:pt x="4245951" y="3073326"/>
                  <a:pt x="4237473" y="3064373"/>
                </a:cubicBezTo>
                <a:close/>
                <a:moveTo>
                  <a:pt x="4295315" y="2914729"/>
                </a:moveTo>
                <a:lnTo>
                  <a:pt x="4275384" y="2939588"/>
                </a:lnTo>
                <a:lnTo>
                  <a:pt x="4275382" y="2939597"/>
                </a:lnTo>
                <a:lnTo>
                  <a:pt x="4261588" y="2988760"/>
                </a:lnTo>
                <a:lnTo>
                  <a:pt x="4242781" y="3021942"/>
                </a:lnTo>
                <a:lnTo>
                  <a:pt x="4242781" y="3021943"/>
                </a:lnTo>
                <a:lnTo>
                  <a:pt x="4259119" y="2997552"/>
                </a:lnTo>
                <a:lnTo>
                  <a:pt x="4261588" y="2988760"/>
                </a:lnTo>
                <a:lnTo>
                  <a:pt x="4264397" y="2983800"/>
                </a:lnTo>
                <a:lnTo>
                  <a:pt x="4275382" y="2939597"/>
                </a:lnTo>
                <a:lnTo>
                  <a:pt x="4275384" y="2939589"/>
                </a:lnTo>
                <a:cubicBezTo>
                  <a:pt x="4278336" y="2927398"/>
                  <a:pt x="4285814" y="2919825"/>
                  <a:pt x="4295315" y="2914729"/>
                </a:cubicBezTo>
                <a:close/>
                <a:moveTo>
                  <a:pt x="4381314" y="2840517"/>
                </a:moveTo>
                <a:lnTo>
                  <a:pt x="4380007" y="2863658"/>
                </a:lnTo>
                <a:lnTo>
                  <a:pt x="4377352" y="2869133"/>
                </a:lnTo>
                <a:lnTo>
                  <a:pt x="4370589" y="2883080"/>
                </a:lnTo>
                <a:lnTo>
                  <a:pt x="4370589" y="2883081"/>
                </a:lnTo>
                <a:lnTo>
                  <a:pt x="4377352" y="2869133"/>
                </a:lnTo>
                <a:lnTo>
                  <a:pt x="4380009" y="2863658"/>
                </a:lnTo>
                <a:close/>
                <a:moveTo>
                  <a:pt x="4142220" y="697139"/>
                </a:moveTo>
                <a:lnTo>
                  <a:pt x="4142220" y="697140"/>
                </a:lnTo>
                <a:cubicBezTo>
                  <a:pt x="4142982" y="707809"/>
                  <a:pt x="4143172" y="719621"/>
                  <a:pt x="4147936" y="728763"/>
                </a:cubicBezTo>
                <a:cubicBezTo>
                  <a:pt x="4160129" y="753150"/>
                  <a:pt x="4175749" y="775819"/>
                  <a:pt x="4187752" y="800394"/>
                </a:cubicBezTo>
                <a:lnTo>
                  <a:pt x="4196706" y="839639"/>
                </a:lnTo>
                <a:lnTo>
                  <a:pt x="4195944" y="957752"/>
                </a:lnTo>
                <a:cubicBezTo>
                  <a:pt x="4193276" y="1022524"/>
                  <a:pt x="4192704" y="1088248"/>
                  <a:pt x="4135934" y="1134922"/>
                </a:cubicBezTo>
                <a:cubicBezTo>
                  <a:pt x="4131362" y="1138734"/>
                  <a:pt x="4128694" y="1146924"/>
                  <a:pt x="4127932" y="1153403"/>
                </a:cubicBezTo>
                <a:cubicBezTo>
                  <a:pt x="4124313" y="1183312"/>
                  <a:pt x="4123931" y="1213983"/>
                  <a:pt x="4118025" y="1243512"/>
                </a:cubicBezTo>
                <a:cubicBezTo>
                  <a:pt x="4115644" y="1255323"/>
                  <a:pt x="4114835" y="1266134"/>
                  <a:pt x="4116716" y="1276231"/>
                </a:cubicBezTo>
                <a:lnTo>
                  <a:pt x="4116716" y="1276232"/>
                </a:lnTo>
                <a:cubicBezTo>
                  <a:pt x="4118597" y="1286329"/>
                  <a:pt x="4123170" y="1295712"/>
                  <a:pt x="4131552" y="1304665"/>
                </a:cubicBezTo>
                <a:lnTo>
                  <a:pt x="4153733" y="1339092"/>
                </a:lnTo>
                <a:lnTo>
                  <a:pt x="4161262" y="1365023"/>
                </a:lnTo>
                <a:lnTo>
                  <a:pt x="4159557" y="1387916"/>
                </a:lnTo>
                <a:cubicBezTo>
                  <a:pt x="4157842" y="1395726"/>
                  <a:pt x="4157485" y="1402870"/>
                  <a:pt x="4158155" y="1409553"/>
                </a:cubicBezTo>
                <a:lnTo>
                  <a:pt x="4158155" y="1409554"/>
                </a:lnTo>
                <a:lnTo>
                  <a:pt x="4158157" y="1409558"/>
                </a:lnTo>
                <a:lnTo>
                  <a:pt x="4162914" y="1428421"/>
                </a:lnTo>
                <a:lnTo>
                  <a:pt x="4165707" y="1433202"/>
                </a:lnTo>
                <a:lnTo>
                  <a:pt x="4166985" y="1437204"/>
                </a:lnTo>
                <a:cubicBezTo>
                  <a:pt x="4171496" y="1445845"/>
                  <a:pt x="4177202" y="1454141"/>
                  <a:pt x="4182989" y="1462786"/>
                </a:cubicBezTo>
                <a:cubicBezTo>
                  <a:pt x="4194228" y="1479550"/>
                  <a:pt x="4208326" y="1498601"/>
                  <a:pt x="4209468" y="1517270"/>
                </a:cubicBezTo>
                <a:lnTo>
                  <a:pt x="4209470" y="1517276"/>
                </a:lnTo>
                <a:lnTo>
                  <a:pt x="4214091" y="1540538"/>
                </a:lnTo>
                <a:lnTo>
                  <a:pt x="4216265" y="1546333"/>
                </a:lnTo>
                <a:lnTo>
                  <a:pt x="4216684" y="1548124"/>
                </a:lnTo>
                <a:lnTo>
                  <a:pt x="4222588" y="1563192"/>
                </a:lnTo>
                <a:lnTo>
                  <a:pt x="4235615" y="1608968"/>
                </a:lnTo>
                <a:lnTo>
                  <a:pt x="4235616" y="1608973"/>
                </a:lnTo>
                <a:lnTo>
                  <a:pt x="4228901" y="1641861"/>
                </a:lnTo>
                <a:lnTo>
                  <a:pt x="4228901" y="1641862"/>
                </a:lnTo>
                <a:cubicBezTo>
                  <a:pt x="4228140" y="1643386"/>
                  <a:pt x="4228711" y="1645529"/>
                  <a:pt x="4229592" y="1647839"/>
                </a:cubicBezTo>
                <a:lnTo>
                  <a:pt x="4232139" y="1654816"/>
                </a:lnTo>
                <a:lnTo>
                  <a:pt x="4231973" y="1705181"/>
                </a:lnTo>
                <a:lnTo>
                  <a:pt x="4224302" y="1719363"/>
                </a:lnTo>
                <a:lnTo>
                  <a:pt x="4208516" y="1748544"/>
                </a:lnTo>
                <a:cubicBezTo>
                  <a:pt x="4196871" y="1761189"/>
                  <a:pt x="4189165" y="1774343"/>
                  <a:pt x="4184613" y="1788036"/>
                </a:cubicBezTo>
                <a:lnTo>
                  <a:pt x="4183557" y="1797099"/>
                </a:lnTo>
                <a:lnTo>
                  <a:pt x="4181083" y="1801911"/>
                </a:lnTo>
                <a:lnTo>
                  <a:pt x="4179637" y="1830762"/>
                </a:lnTo>
                <a:lnTo>
                  <a:pt x="4179637" y="1830763"/>
                </a:lnTo>
                <a:cubicBezTo>
                  <a:pt x="4180286" y="1840631"/>
                  <a:pt x="4181989" y="1850751"/>
                  <a:pt x="4184513" y="1861133"/>
                </a:cubicBezTo>
                <a:cubicBezTo>
                  <a:pt x="4187752" y="1874470"/>
                  <a:pt x="4190038" y="1887806"/>
                  <a:pt x="4192704" y="1901331"/>
                </a:cubicBezTo>
                <a:cubicBezTo>
                  <a:pt x="4196514" y="1919619"/>
                  <a:pt x="4200516" y="1938100"/>
                  <a:pt x="4204326" y="1956386"/>
                </a:cubicBezTo>
                <a:lnTo>
                  <a:pt x="4208850" y="1983416"/>
                </a:lnTo>
                <a:lnTo>
                  <a:pt x="4198231" y="2007440"/>
                </a:lnTo>
                <a:lnTo>
                  <a:pt x="4198230" y="2007441"/>
                </a:lnTo>
                <a:cubicBezTo>
                  <a:pt x="4191181" y="2013348"/>
                  <a:pt x="4187989" y="2018397"/>
                  <a:pt x="4188085" y="2023326"/>
                </a:cubicBezTo>
                <a:lnTo>
                  <a:pt x="4188085" y="2023327"/>
                </a:lnTo>
                <a:cubicBezTo>
                  <a:pt x="4188180" y="2028256"/>
                  <a:pt x="4191562" y="2033066"/>
                  <a:pt x="4197658" y="2038495"/>
                </a:cubicBezTo>
                <a:cubicBezTo>
                  <a:pt x="4240331" y="2076216"/>
                  <a:pt x="4267003" y="2121938"/>
                  <a:pt x="4268906" y="2180232"/>
                </a:cubicBezTo>
                <a:cubicBezTo>
                  <a:pt x="4269288" y="2192234"/>
                  <a:pt x="4271954" y="2204427"/>
                  <a:pt x="4274812" y="2216237"/>
                </a:cubicBezTo>
                <a:cubicBezTo>
                  <a:pt x="4276527" y="2223477"/>
                  <a:pt x="4278434" y="2232242"/>
                  <a:pt x="4283577" y="2236622"/>
                </a:cubicBezTo>
                <a:cubicBezTo>
                  <a:pt x="4322821" y="2270723"/>
                  <a:pt x="4350063" y="2313206"/>
                  <a:pt x="4371972" y="2359500"/>
                </a:cubicBezTo>
                <a:lnTo>
                  <a:pt x="4371974" y="2359504"/>
                </a:lnTo>
                <a:lnTo>
                  <a:pt x="4389877" y="2411694"/>
                </a:lnTo>
                <a:lnTo>
                  <a:pt x="4389878" y="2411698"/>
                </a:lnTo>
                <a:lnTo>
                  <a:pt x="4386259" y="2469038"/>
                </a:lnTo>
                <a:lnTo>
                  <a:pt x="4386258" y="2469039"/>
                </a:lnTo>
                <a:cubicBezTo>
                  <a:pt x="4385116" y="2480279"/>
                  <a:pt x="4385307" y="2493233"/>
                  <a:pt x="4379783" y="2502188"/>
                </a:cubicBezTo>
                <a:cubicBezTo>
                  <a:pt x="4362445" y="2530573"/>
                  <a:pt x="4343777" y="2558006"/>
                  <a:pt x="4323582" y="2584486"/>
                </a:cubicBezTo>
                <a:cubicBezTo>
                  <a:pt x="4314914" y="2595822"/>
                  <a:pt x="4309961" y="2602632"/>
                  <a:pt x="4309891" y="2609062"/>
                </a:cubicBezTo>
                <a:lnTo>
                  <a:pt x="4309891" y="2609063"/>
                </a:lnTo>
                <a:lnTo>
                  <a:pt x="4313591" y="2618938"/>
                </a:lnTo>
                <a:lnTo>
                  <a:pt x="4325486" y="2631348"/>
                </a:lnTo>
                <a:lnTo>
                  <a:pt x="4325488" y="2631351"/>
                </a:lnTo>
                <a:cubicBezTo>
                  <a:pt x="4347777" y="2651546"/>
                  <a:pt x="4359397" y="2676693"/>
                  <a:pt x="4364159" y="2704505"/>
                </a:cubicBezTo>
                <a:lnTo>
                  <a:pt x="4381496" y="2837288"/>
                </a:lnTo>
                <a:lnTo>
                  <a:pt x="4381496" y="2837287"/>
                </a:lnTo>
                <a:cubicBezTo>
                  <a:pt x="4377876" y="2792899"/>
                  <a:pt x="4371590" y="2748512"/>
                  <a:pt x="4364159" y="2704504"/>
                </a:cubicBezTo>
                <a:cubicBezTo>
                  <a:pt x="4359397" y="2676692"/>
                  <a:pt x="4347777" y="2651545"/>
                  <a:pt x="4325488" y="2631350"/>
                </a:cubicBezTo>
                <a:lnTo>
                  <a:pt x="4325486" y="2631348"/>
                </a:lnTo>
                <a:lnTo>
                  <a:pt x="4309891" y="2609063"/>
                </a:lnTo>
                <a:lnTo>
                  <a:pt x="4323582" y="2584487"/>
                </a:lnTo>
                <a:cubicBezTo>
                  <a:pt x="4343777" y="2558007"/>
                  <a:pt x="4362445" y="2530574"/>
                  <a:pt x="4379783" y="2502189"/>
                </a:cubicBezTo>
                <a:cubicBezTo>
                  <a:pt x="4385307" y="2493234"/>
                  <a:pt x="4385116" y="2480280"/>
                  <a:pt x="4386258" y="2469040"/>
                </a:cubicBezTo>
                <a:lnTo>
                  <a:pt x="4386259" y="2469038"/>
                </a:lnTo>
                <a:lnTo>
                  <a:pt x="4389711" y="2440225"/>
                </a:lnTo>
                <a:lnTo>
                  <a:pt x="4389878" y="2411698"/>
                </a:lnTo>
                <a:lnTo>
                  <a:pt x="4389878" y="2411697"/>
                </a:lnTo>
                <a:lnTo>
                  <a:pt x="4389877" y="2411694"/>
                </a:lnTo>
                <a:lnTo>
                  <a:pt x="4382997" y="2385099"/>
                </a:lnTo>
                <a:lnTo>
                  <a:pt x="4371974" y="2359504"/>
                </a:lnTo>
                <a:lnTo>
                  <a:pt x="4371972" y="2359499"/>
                </a:lnTo>
                <a:cubicBezTo>
                  <a:pt x="4350063" y="2313205"/>
                  <a:pt x="4322821" y="2270722"/>
                  <a:pt x="4283577" y="2236621"/>
                </a:cubicBezTo>
                <a:cubicBezTo>
                  <a:pt x="4278434" y="2232241"/>
                  <a:pt x="4276527" y="2223476"/>
                  <a:pt x="4274812" y="2216236"/>
                </a:cubicBezTo>
                <a:cubicBezTo>
                  <a:pt x="4271954" y="2204426"/>
                  <a:pt x="4269288" y="2192233"/>
                  <a:pt x="4268906" y="2180231"/>
                </a:cubicBezTo>
                <a:cubicBezTo>
                  <a:pt x="4267003" y="2121937"/>
                  <a:pt x="4240331" y="2076215"/>
                  <a:pt x="4197658" y="2038494"/>
                </a:cubicBezTo>
                <a:lnTo>
                  <a:pt x="4188085" y="2023326"/>
                </a:lnTo>
                <a:lnTo>
                  <a:pt x="4198230" y="2007442"/>
                </a:lnTo>
                <a:lnTo>
                  <a:pt x="4198231" y="2007440"/>
                </a:lnTo>
                <a:lnTo>
                  <a:pt x="4206630" y="1996170"/>
                </a:lnTo>
                <a:lnTo>
                  <a:pt x="4208850" y="1983416"/>
                </a:lnTo>
                <a:lnTo>
                  <a:pt x="4208850" y="1983415"/>
                </a:lnTo>
                <a:cubicBezTo>
                  <a:pt x="4208803" y="1974580"/>
                  <a:pt x="4206232" y="1965245"/>
                  <a:pt x="4204326" y="1956385"/>
                </a:cubicBezTo>
                <a:cubicBezTo>
                  <a:pt x="4200516" y="1938099"/>
                  <a:pt x="4196514" y="1919618"/>
                  <a:pt x="4192704" y="1901330"/>
                </a:cubicBezTo>
                <a:cubicBezTo>
                  <a:pt x="4190038" y="1887805"/>
                  <a:pt x="4187752" y="1874469"/>
                  <a:pt x="4184513" y="1861132"/>
                </a:cubicBezTo>
                <a:lnTo>
                  <a:pt x="4179637" y="1830762"/>
                </a:lnTo>
                <a:lnTo>
                  <a:pt x="4183557" y="1797099"/>
                </a:lnTo>
                <a:lnTo>
                  <a:pt x="4208516" y="1748545"/>
                </a:lnTo>
                <a:lnTo>
                  <a:pt x="4224302" y="1719363"/>
                </a:lnTo>
                <a:lnTo>
                  <a:pt x="4231973" y="1705182"/>
                </a:lnTo>
                <a:cubicBezTo>
                  <a:pt x="4235807" y="1689346"/>
                  <a:pt x="4235759" y="1672343"/>
                  <a:pt x="4232139" y="1654816"/>
                </a:cubicBezTo>
                <a:lnTo>
                  <a:pt x="4232139" y="1654815"/>
                </a:lnTo>
                <a:cubicBezTo>
                  <a:pt x="4231663" y="1652624"/>
                  <a:pt x="4230473" y="1650148"/>
                  <a:pt x="4229592" y="1647838"/>
                </a:cubicBezTo>
                <a:lnTo>
                  <a:pt x="4228901" y="1641862"/>
                </a:lnTo>
                <a:lnTo>
                  <a:pt x="4235616" y="1608973"/>
                </a:lnTo>
                <a:lnTo>
                  <a:pt x="4235616" y="1608972"/>
                </a:lnTo>
                <a:lnTo>
                  <a:pt x="4235615" y="1608968"/>
                </a:lnTo>
                <a:lnTo>
                  <a:pt x="4228472" y="1578209"/>
                </a:lnTo>
                <a:lnTo>
                  <a:pt x="4222588" y="1563192"/>
                </a:lnTo>
                <a:lnTo>
                  <a:pt x="4222582" y="1563171"/>
                </a:lnTo>
                <a:lnTo>
                  <a:pt x="4216265" y="1546333"/>
                </a:lnTo>
                <a:lnTo>
                  <a:pt x="4209470" y="1517276"/>
                </a:lnTo>
                <a:lnTo>
                  <a:pt x="4209468" y="1517269"/>
                </a:lnTo>
                <a:cubicBezTo>
                  <a:pt x="4208326" y="1498600"/>
                  <a:pt x="4194228" y="1479549"/>
                  <a:pt x="4182989" y="1462785"/>
                </a:cubicBezTo>
                <a:lnTo>
                  <a:pt x="4165707" y="1433202"/>
                </a:lnTo>
                <a:lnTo>
                  <a:pt x="4158157" y="1409558"/>
                </a:lnTo>
                <a:lnTo>
                  <a:pt x="4158155" y="1409553"/>
                </a:lnTo>
                <a:lnTo>
                  <a:pt x="4159557" y="1387917"/>
                </a:lnTo>
                <a:cubicBezTo>
                  <a:pt x="4161319" y="1380107"/>
                  <a:pt x="4161831" y="1372462"/>
                  <a:pt x="4161262" y="1365024"/>
                </a:cubicBezTo>
                <a:lnTo>
                  <a:pt x="4161262" y="1365023"/>
                </a:lnTo>
                <a:lnTo>
                  <a:pt x="4156484" y="1343362"/>
                </a:lnTo>
                <a:lnTo>
                  <a:pt x="4153733" y="1339092"/>
                </a:lnTo>
                <a:lnTo>
                  <a:pt x="4151983" y="1333065"/>
                </a:lnTo>
                <a:cubicBezTo>
                  <a:pt x="4146840" y="1322962"/>
                  <a:pt x="4139839" y="1313451"/>
                  <a:pt x="4131552" y="1304664"/>
                </a:cubicBezTo>
                <a:lnTo>
                  <a:pt x="4116716" y="1276231"/>
                </a:lnTo>
                <a:lnTo>
                  <a:pt x="4118025" y="1243513"/>
                </a:lnTo>
                <a:cubicBezTo>
                  <a:pt x="4123931" y="1213984"/>
                  <a:pt x="4124313" y="1183313"/>
                  <a:pt x="4127932" y="1153404"/>
                </a:cubicBezTo>
                <a:cubicBezTo>
                  <a:pt x="4128694" y="1146925"/>
                  <a:pt x="4131362" y="1138735"/>
                  <a:pt x="4135934" y="1134923"/>
                </a:cubicBezTo>
                <a:cubicBezTo>
                  <a:pt x="4192704" y="1088249"/>
                  <a:pt x="4193276" y="1022525"/>
                  <a:pt x="4195944" y="957753"/>
                </a:cubicBezTo>
                <a:cubicBezTo>
                  <a:pt x="4197658" y="918510"/>
                  <a:pt x="4197658" y="879074"/>
                  <a:pt x="4196706" y="839639"/>
                </a:cubicBezTo>
                <a:lnTo>
                  <a:pt x="4196706" y="839638"/>
                </a:lnTo>
                <a:cubicBezTo>
                  <a:pt x="4196514" y="826302"/>
                  <a:pt x="4193466" y="812205"/>
                  <a:pt x="4187752" y="800393"/>
                </a:cubicBezTo>
                <a:cubicBezTo>
                  <a:pt x="4175749" y="775818"/>
                  <a:pt x="4160129" y="753149"/>
                  <a:pt x="4147936" y="728762"/>
                </a:cubicBezTo>
                <a:close/>
                <a:moveTo>
                  <a:pt x="4138410" y="641131"/>
                </a:moveTo>
                <a:lnTo>
                  <a:pt x="4138410" y="641132"/>
                </a:lnTo>
                <a:lnTo>
                  <a:pt x="4142315" y="668136"/>
                </a:lnTo>
                <a:lnTo>
                  <a:pt x="4142315" y="668135"/>
                </a:lnTo>
                <a:cubicBezTo>
                  <a:pt x="4142411" y="658515"/>
                  <a:pt x="4141839" y="649228"/>
                  <a:pt x="4138410" y="641131"/>
                </a:cubicBezTo>
                <a:close/>
                <a:moveTo>
                  <a:pt x="4126028" y="361086"/>
                </a:moveTo>
                <a:lnTo>
                  <a:pt x="4126028" y="361087"/>
                </a:lnTo>
                <a:cubicBezTo>
                  <a:pt x="4135744" y="373470"/>
                  <a:pt x="4143150" y="386067"/>
                  <a:pt x="4148409" y="398873"/>
                </a:cubicBezTo>
                <a:lnTo>
                  <a:pt x="4157913" y="437908"/>
                </a:lnTo>
                <a:lnTo>
                  <a:pt x="4142221" y="519586"/>
                </a:lnTo>
                <a:lnTo>
                  <a:pt x="4142220" y="519587"/>
                </a:lnTo>
                <a:cubicBezTo>
                  <a:pt x="4133457" y="539590"/>
                  <a:pt x="4128075" y="559450"/>
                  <a:pt x="4127099" y="579573"/>
                </a:cubicBezTo>
                <a:lnTo>
                  <a:pt x="4127099" y="579574"/>
                </a:lnTo>
                <a:lnTo>
                  <a:pt x="4129066" y="610003"/>
                </a:lnTo>
                <a:lnTo>
                  <a:pt x="4138410" y="641130"/>
                </a:lnTo>
                <a:lnTo>
                  <a:pt x="4127099" y="579574"/>
                </a:lnTo>
                <a:lnTo>
                  <a:pt x="4142220" y="519588"/>
                </a:lnTo>
                <a:lnTo>
                  <a:pt x="4142221" y="519586"/>
                </a:lnTo>
                <a:lnTo>
                  <a:pt x="4155523" y="478158"/>
                </a:lnTo>
                <a:lnTo>
                  <a:pt x="4157913" y="437908"/>
                </a:lnTo>
                <a:lnTo>
                  <a:pt x="4157913" y="437907"/>
                </a:lnTo>
                <a:cubicBezTo>
                  <a:pt x="4155651" y="411475"/>
                  <a:pt x="4145460" y="385852"/>
                  <a:pt x="4126028" y="361086"/>
                </a:cubicBezTo>
                <a:close/>
                <a:moveTo>
                  <a:pt x="4140787" y="146291"/>
                </a:moveTo>
                <a:lnTo>
                  <a:pt x="4143220" y="155912"/>
                </a:lnTo>
                <a:lnTo>
                  <a:pt x="4139172" y="210585"/>
                </a:lnTo>
                <a:lnTo>
                  <a:pt x="4139172" y="210586"/>
                </a:lnTo>
                <a:cubicBezTo>
                  <a:pt x="4138220" y="217064"/>
                  <a:pt x="4136886" y="224874"/>
                  <a:pt x="4139554" y="230401"/>
                </a:cubicBezTo>
                <a:lnTo>
                  <a:pt x="4145911" y="265524"/>
                </a:lnTo>
                <a:lnTo>
                  <a:pt x="4130980" y="298220"/>
                </a:lnTo>
                <a:cubicBezTo>
                  <a:pt x="4123932" y="307650"/>
                  <a:pt x="4118312" y="317794"/>
                  <a:pt x="4116645" y="328367"/>
                </a:cubicBezTo>
                <a:lnTo>
                  <a:pt x="4116645" y="328368"/>
                </a:lnTo>
                <a:lnTo>
                  <a:pt x="4117425" y="344512"/>
                </a:lnTo>
                <a:lnTo>
                  <a:pt x="4126028" y="361085"/>
                </a:lnTo>
                <a:lnTo>
                  <a:pt x="4116645" y="328368"/>
                </a:lnTo>
                <a:lnTo>
                  <a:pt x="4130980" y="298221"/>
                </a:lnTo>
                <a:cubicBezTo>
                  <a:pt x="4139172" y="287362"/>
                  <a:pt x="4144316" y="276645"/>
                  <a:pt x="4145911" y="265525"/>
                </a:cubicBezTo>
                <a:lnTo>
                  <a:pt x="4145911" y="265524"/>
                </a:lnTo>
                <a:cubicBezTo>
                  <a:pt x="4147507" y="254403"/>
                  <a:pt x="4145554" y="242878"/>
                  <a:pt x="4139554" y="230400"/>
                </a:cubicBezTo>
                <a:lnTo>
                  <a:pt x="4139172" y="210586"/>
                </a:lnTo>
                <a:lnTo>
                  <a:pt x="4143220" y="155912"/>
                </a:lnTo>
                <a:lnTo>
                  <a:pt x="4143220" y="155911"/>
                </a:lnTo>
                <a:close/>
                <a:moveTo>
                  <a:pt x="0" y="0"/>
                </a:moveTo>
                <a:lnTo>
                  <a:pt x="4123005" y="0"/>
                </a:lnTo>
                <a:lnTo>
                  <a:pt x="4110977" y="20461"/>
                </a:lnTo>
                <a:cubicBezTo>
                  <a:pt x="4100119" y="35416"/>
                  <a:pt x="4094260" y="42559"/>
                  <a:pt x="4093355" y="50156"/>
                </a:cubicBezTo>
                <a:lnTo>
                  <a:pt x="4093356" y="50156"/>
                </a:lnTo>
                <a:lnTo>
                  <a:pt x="4093355" y="50157"/>
                </a:lnTo>
                <a:cubicBezTo>
                  <a:pt x="4092450" y="57753"/>
                  <a:pt x="4096499" y="65802"/>
                  <a:pt x="4105453" y="82566"/>
                </a:cubicBezTo>
                <a:cubicBezTo>
                  <a:pt x="4109835" y="90568"/>
                  <a:pt x="4112501" y="100474"/>
                  <a:pt x="4118979" y="106381"/>
                </a:cubicBezTo>
                <a:lnTo>
                  <a:pt x="4134873" y="127702"/>
                </a:lnTo>
                <a:lnTo>
                  <a:pt x="4118979" y="106380"/>
                </a:lnTo>
                <a:cubicBezTo>
                  <a:pt x="4112501" y="100473"/>
                  <a:pt x="4109835" y="90567"/>
                  <a:pt x="4105453" y="82565"/>
                </a:cubicBezTo>
                <a:cubicBezTo>
                  <a:pt x="4100976" y="74183"/>
                  <a:pt x="4097725" y="67980"/>
                  <a:pt x="4095707" y="62922"/>
                </a:cubicBezTo>
                <a:lnTo>
                  <a:pt x="4093356" y="50156"/>
                </a:lnTo>
                <a:lnTo>
                  <a:pt x="4098434" y="38069"/>
                </a:lnTo>
                <a:cubicBezTo>
                  <a:pt x="4101369" y="33464"/>
                  <a:pt x="4105548" y="27939"/>
                  <a:pt x="4110977" y="20462"/>
                </a:cubicBezTo>
                <a:lnTo>
                  <a:pt x="4123006" y="0"/>
                </a:lnTo>
                <a:lnTo>
                  <a:pt x="4569127" y="0"/>
                </a:lnTo>
                <a:lnTo>
                  <a:pt x="4572002" y="22365"/>
                </a:lnTo>
                <a:cubicBezTo>
                  <a:pt x="4572002" y="47894"/>
                  <a:pt x="4565907" y="73230"/>
                  <a:pt x="4563620" y="98949"/>
                </a:cubicBezTo>
                <a:cubicBezTo>
                  <a:pt x="4561716" y="118952"/>
                  <a:pt x="4562478" y="139337"/>
                  <a:pt x="4560192" y="159339"/>
                </a:cubicBezTo>
                <a:cubicBezTo>
                  <a:pt x="4558476" y="175724"/>
                  <a:pt x="4554096" y="191916"/>
                  <a:pt x="4550476" y="208109"/>
                </a:cubicBezTo>
                <a:cubicBezTo>
                  <a:pt x="4549142" y="214015"/>
                  <a:pt x="4543997" y="219921"/>
                  <a:pt x="4544759" y="225254"/>
                </a:cubicBezTo>
                <a:cubicBezTo>
                  <a:pt x="4552952" y="278215"/>
                  <a:pt x="4516375" y="316317"/>
                  <a:pt x="4500183" y="361086"/>
                </a:cubicBezTo>
                <a:cubicBezTo>
                  <a:pt x="4483035" y="408142"/>
                  <a:pt x="4456747" y="453673"/>
                  <a:pt x="4464557" y="506251"/>
                </a:cubicBezTo>
                <a:cubicBezTo>
                  <a:pt x="4469319" y="538066"/>
                  <a:pt x="4480369" y="568737"/>
                  <a:pt x="4487039" y="600362"/>
                </a:cubicBezTo>
                <a:cubicBezTo>
                  <a:pt x="4489325" y="611602"/>
                  <a:pt x="4488942" y="624175"/>
                  <a:pt x="4486656" y="635415"/>
                </a:cubicBezTo>
                <a:cubicBezTo>
                  <a:pt x="4476177" y="689709"/>
                  <a:pt x="4474653" y="743241"/>
                  <a:pt x="4491800" y="796585"/>
                </a:cubicBezTo>
                <a:cubicBezTo>
                  <a:pt x="4494658" y="805727"/>
                  <a:pt x="4497324" y="815443"/>
                  <a:pt x="4497324" y="824970"/>
                </a:cubicBezTo>
                <a:cubicBezTo>
                  <a:pt x="4497324" y="877167"/>
                  <a:pt x="4493324" y="928413"/>
                  <a:pt x="4474653" y="978327"/>
                </a:cubicBezTo>
                <a:cubicBezTo>
                  <a:pt x="4468367" y="995091"/>
                  <a:pt x="4472367" y="1015476"/>
                  <a:pt x="4470843" y="1033955"/>
                </a:cubicBezTo>
                <a:cubicBezTo>
                  <a:pt x="4469511" y="1051099"/>
                  <a:pt x="4468939" y="1068626"/>
                  <a:pt x="4464557" y="1085200"/>
                </a:cubicBezTo>
                <a:cubicBezTo>
                  <a:pt x="4458082" y="1109395"/>
                  <a:pt x="4457319" y="1131874"/>
                  <a:pt x="4463033" y="1156831"/>
                </a:cubicBezTo>
                <a:cubicBezTo>
                  <a:pt x="4468367" y="1180643"/>
                  <a:pt x="4465702" y="1206362"/>
                  <a:pt x="4465891" y="1231129"/>
                </a:cubicBezTo>
                <a:cubicBezTo>
                  <a:pt x="4466081" y="1258752"/>
                  <a:pt x="4466271" y="1286375"/>
                  <a:pt x="4465319" y="1313998"/>
                </a:cubicBezTo>
                <a:cubicBezTo>
                  <a:pt x="4464939" y="1325048"/>
                  <a:pt x="4457319" y="1337621"/>
                  <a:pt x="4460367" y="1346767"/>
                </a:cubicBezTo>
                <a:cubicBezTo>
                  <a:pt x="4470653" y="1376294"/>
                  <a:pt x="4458271" y="1405823"/>
                  <a:pt x="4463795" y="1435350"/>
                </a:cubicBezTo>
                <a:cubicBezTo>
                  <a:pt x="4466653" y="1449830"/>
                  <a:pt x="4458843" y="1466213"/>
                  <a:pt x="4458082" y="1481834"/>
                </a:cubicBezTo>
                <a:cubicBezTo>
                  <a:pt x="4456747" y="1507362"/>
                  <a:pt x="4457319" y="1532889"/>
                  <a:pt x="4456938" y="1558418"/>
                </a:cubicBezTo>
                <a:cubicBezTo>
                  <a:pt x="4456747" y="1566800"/>
                  <a:pt x="4455985" y="1574993"/>
                  <a:pt x="4455602" y="1583375"/>
                </a:cubicBezTo>
                <a:cubicBezTo>
                  <a:pt x="4455222" y="1590805"/>
                  <a:pt x="4453508" y="1598615"/>
                  <a:pt x="4454840" y="1605664"/>
                </a:cubicBezTo>
                <a:cubicBezTo>
                  <a:pt x="4459605" y="1631193"/>
                  <a:pt x="4467415" y="1656339"/>
                  <a:pt x="4470463" y="1682056"/>
                </a:cubicBezTo>
                <a:cubicBezTo>
                  <a:pt x="4473129" y="1704345"/>
                  <a:pt x="4469511" y="1727398"/>
                  <a:pt x="4471415" y="1749877"/>
                </a:cubicBezTo>
                <a:cubicBezTo>
                  <a:pt x="4474653" y="1789502"/>
                  <a:pt x="4480369" y="1829127"/>
                  <a:pt x="4483989" y="1868753"/>
                </a:cubicBezTo>
                <a:cubicBezTo>
                  <a:pt x="4484751" y="1877327"/>
                  <a:pt x="4479988" y="1886279"/>
                  <a:pt x="4479607" y="1895043"/>
                </a:cubicBezTo>
                <a:cubicBezTo>
                  <a:pt x="4478655" y="1922476"/>
                  <a:pt x="4478463" y="1949909"/>
                  <a:pt x="4477893" y="1977342"/>
                </a:cubicBezTo>
                <a:cubicBezTo>
                  <a:pt x="4477702" y="1992963"/>
                  <a:pt x="4478273" y="2008775"/>
                  <a:pt x="4476559" y="2024208"/>
                </a:cubicBezTo>
                <a:cubicBezTo>
                  <a:pt x="4474273" y="2044590"/>
                  <a:pt x="4470843" y="2063069"/>
                  <a:pt x="4485703" y="2082120"/>
                </a:cubicBezTo>
                <a:cubicBezTo>
                  <a:pt x="4508754" y="2111459"/>
                  <a:pt x="4499800" y="2148798"/>
                  <a:pt x="4505134" y="2182707"/>
                </a:cubicBezTo>
                <a:cubicBezTo>
                  <a:pt x="4506468" y="2191471"/>
                  <a:pt x="4506658" y="2200426"/>
                  <a:pt x="4508182" y="2209188"/>
                </a:cubicBezTo>
                <a:cubicBezTo>
                  <a:pt x="4511040" y="2225382"/>
                  <a:pt x="4514278" y="2241383"/>
                  <a:pt x="4517519" y="2257578"/>
                </a:cubicBezTo>
                <a:cubicBezTo>
                  <a:pt x="4518089" y="2260434"/>
                  <a:pt x="4518282" y="2263672"/>
                  <a:pt x="4519233" y="2266340"/>
                </a:cubicBezTo>
                <a:cubicBezTo>
                  <a:pt x="4527233" y="2290917"/>
                  <a:pt x="4536377" y="2315109"/>
                  <a:pt x="4542855" y="2340066"/>
                </a:cubicBezTo>
                <a:cubicBezTo>
                  <a:pt x="4546094" y="2352259"/>
                  <a:pt x="4546476" y="2365785"/>
                  <a:pt x="4544759" y="2378358"/>
                </a:cubicBezTo>
                <a:cubicBezTo>
                  <a:pt x="4539807" y="2415125"/>
                  <a:pt x="4537711" y="2451512"/>
                  <a:pt x="4544951" y="2488471"/>
                </a:cubicBezTo>
                <a:cubicBezTo>
                  <a:pt x="4547808" y="2503140"/>
                  <a:pt x="4543045" y="2519524"/>
                  <a:pt x="4541332" y="2535145"/>
                </a:cubicBezTo>
                <a:cubicBezTo>
                  <a:pt x="4536759" y="2572484"/>
                  <a:pt x="4531805" y="2609823"/>
                  <a:pt x="4527425" y="2647353"/>
                </a:cubicBezTo>
                <a:cubicBezTo>
                  <a:pt x="4524757" y="2670785"/>
                  <a:pt x="4523233" y="2694408"/>
                  <a:pt x="4520567" y="2717841"/>
                </a:cubicBezTo>
                <a:cubicBezTo>
                  <a:pt x="4517327" y="2744892"/>
                  <a:pt x="4512374" y="2771753"/>
                  <a:pt x="4509706" y="2798806"/>
                </a:cubicBezTo>
                <a:cubicBezTo>
                  <a:pt x="4506658" y="2829667"/>
                  <a:pt x="4506088" y="2860720"/>
                  <a:pt x="4502848" y="2891581"/>
                </a:cubicBezTo>
                <a:cubicBezTo>
                  <a:pt x="4496562" y="2947973"/>
                  <a:pt x="4489132" y="3004172"/>
                  <a:pt x="4482084" y="3060560"/>
                </a:cubicBezTo>
                <a:cubicBezTo>
                  <a:pt x="4475225" y="3115236"/>
                  <a:pt x="4469129" y="3169912"/>
                  <a:pt x="4460557" y="3224206"/>
                </a:cubicBezTo>
                <a:cubicBezTo>
                  <a:pt x="4456938" y="3247067"/>
                  <a:pt x="4447030" y="3268783"/>
                  <a:pt x="4441506" y="3291264"/>
                </a:cubicBezTo>
                <a:lnTo>
                  <a:pt x="4431807" y="3333748"/>
                </a:lnTo>
                <a:lnTo>
                  <a:pt x="4259554" y="3333748"/>
                </a:lnTo>
                <a:lnTo>
                  <a:pt x="0" y="3333748"/>
                </a:lnTo>
                <a:close/>
              </a:path>
            </a:pathLst>
          </a:custGeom>
        </p:spPr>
      </p:pic>
      <p:grpSp>
        <p:nvGrpSpPr>
          <p:cNvPr id="252" name="Group 39">
            <a:extLst>
              <a:ext uri="{FF2B5EF4-FFF2-40B4-BE49-F238E27FC236}">
                <a16:creationId xmlns:a16="http://schemas.microsoft.com/office/drawing/2014/main" id="{7594B485-3656-43C7-AB7B-F237101E32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6" y="-1"/>
            <a:ext cx="874716" cy="6858001"/>
            <a:chOff x="3697286" y="0"/>
            <a:chExt cx="874716" cy="6858001"/>
          </a:xfrm>
        </p:grpSpPr>
        <p:sp>
          <p:nvSpPr>
            <p:cNvPr id="41" name="Freeform: Shape 4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15DA33B-821B-E567-C980-F3B316BF227A}"/>
              </a:ext>
            </a:extLst>
          </p:cNvPr>
          <p:cNvSpPr>
            <a:spLocks noGrp="1"/>
          </p:cNvSpPr>
          <p:nvPr>
            <p:ph idx="1"/>
          </p:nvPr>
        </p:nvSpPr>
        <p:spPr>
          <a:xfrm>
            <a:off x="5232401" y="3146400"/>
            <a:ext cx="6140449" cy="2682000"/>
          </a:xfrm>
        </p:spPr>
        <p:txBody>
          <a:bodyPr vert="horz" lIns="91440" tIns="45720" rIns="91440" bIns="45720" rtlCol="0">
            <a:noAutofit/>
          </a:bodyPr>
          <a:lstStyle/>
          <a:p>
            <a:r>
              <a:rPr lang="en-US" sz="1800" dirty="0">
                <a:solidFill>
                  <a:schemeClr val="bg1">
                    <a:alpha val="80000"/>
                  </a:schemeClr>
                </a:solidFill>
              </a:rPr>
              <a:t>La </a:t>
            </a:r>
            <a:r>
              <a:rPr lang="en-US" sz="1800" dirty="0" err="1">
                <a:solidFill>
                  <a:schemeClr val="bg1">
                    <a:alpha val="80000"/>
                  </a:schemeClr>
                </a:solidFill>
              </a:rPr>
              <a:t>biometria</a:t>
            </a:r>
            <a:r>
              <a:rPr lang="en-US" sz="1800" dirty="0">
                <a:solidFill>
                  <a:schemeClr val="bg1">
                    <a:alpha val="80000"/>
                  </a:schemeClr>
                </a:solidFill>
              </a:rPr>
              <a:t> </a:t>
            </a:r>
            <a:r>
              <a:rPr lang="en-US" sz="1800" dirty="0" err="1">
                <a:solidFill>
                  <a:schemeClr val="bg1">
                    <a:alpha val="80000"/>
                  </a:schemeClr>
                </a:solidFill>
              </a:rPr>
              <a:t>usa</a:t>
            </a:r>
            <a:r>
              <a:rPr lang="en-US" sz="1800" dirty="0">
                <a:solidFill>
                  <a:schemeClr val="bg1">
                    <a:alpha val="80000"/>
                  </a:schemeClr>
                </a:solidFill>
              </a:rPr>
              <a:t> delle </a:t>
            </a:r>
            <a:r>
              <a:rPr lang="en-US" sz="1800" dirty="0" err="1">
                <a:solidFill>
                  <a:schemeClr val="bg1">
                    <a:alpha val="80000"/>
                  </a:schemeClr>
                </a:solidFill>
              </a:rPr>
              <a:t>caratteristiche</a:t>
            </a:r>
            <a:r>
              <a:rPr lang="en-US" sz="1800" dirty="0">
                <a:solidFill>
                  <a:schemeClr val="bg1">
                    <a:alpha val="80000"/>
                  </a:schemeClr>
                </a:solidFill>
              </a:rPr>
              <a:t> </a:t>
            </a:r>
            <a:r>
              <a:rPr lang="en-US" sz="1800" dirty="0" err="1">
                <a:solidFill>
                  <a:schemeClr val="bg1">
                    <a:alpha val="80000"/>
                  </a:schemeClr>
                </a:solidFill>
              </a:rPr>
              <a:t>fisiche</a:t>
            </a:r>
            <a:r>
              <a:rPr lang="en-US" sz="1800" dirty="0">
                <a:solidFill>
                  <a:schemeClr val="bg1">
                    <a:alpha val="80000"/>
                  </a:schemeClr>
                </a:solidFill>
              </a:rPr>
              <a:t> per </a:t>
            </a:r>
            <a:r>
              <a:rPr lang="en-US" sz="1800" dirty="0" err="1">
                <a:solidFill>
                  <a:schemeClr val="bg1">
                    <a:alpha val="80000"/>
                  </a:schemeClr>
                </a:solidFill>
              </a:rPr>
              <a:t>identificare</a:t>
            </a:r>
            <a:r>
              <a:rPr lang="en-US" sz="1800" dirty="0">
                <a:solidFill>
                  <a:schemeClr val="bg1">
                    <a:alpha val="80000"/>
                  </a:schemeClr>
                </a:solidFill>
              </a:rPr>
              <a:t> le </a:t>
            </a:r>
            <a:r>
              <a:rPr lang="en-US" sz="1800" dirty="0" err="1">
                <a:solidFill>
                  <a:schemeClr val="bg1">
                    <a:alpha val="80000"/>
                  </a:schemeClr>
                </a:solidFill>
              </a:rPr>
              <a:t>persone</a:t>
            </a:r>
            <a:r>
              <a:rPr lang="en-US" sz="1800" dirty="0">
                <a:solidFill>
                  <a:schemeClr val="bg1">
                    <a:alpha val="80000"/>
                  </a:schemeClr>
                </a:solidFill>
              </a:rPr>
              <a:t> </a:t>
            </a:r>
          </a:p>
          <a:p>
            <a:r>
              <a:rPr lang="en-US" sz="1800" dirty="0" err="1">
                <a:solidFill>
                  <a:schemeClr val="bg1">
                    <a:alpha val="80000"/>
                  </a:schemeClr>
                </a:solidFill>
              </a:rPr>
              <a:t>Vengono</a:t>
            </a:r>
            <a:r>
              <a:rPr lang="en-US" sz="1800" dirty="0">
                <a:solidFill>
                  <a:schemeClr val="bg1">
                    <a:alpha val="80000"/>
                  </a:schemeClr>
                </a:solidFill>
              </a:rPr>
              <a:t> </a:t>
            </a:r>
            <a:r>
              <a:rPr lang="en-US" sz="1800" dirty="0" err="1">
                <a:solidFill>
                  <a:schemeClr val="bg1">
                    <a:alpha val="80000"/>
                  </a:schemeClr>
                </a:solidFill>
              </a:rPr>
              <a:t>estratte</a:t>
            </a:r>
            <a:r>
              <a:rPr lang="en-US" sz="1800" dirty="0">
                <a:solidFill>
                  <a:schemeClr val="bg1">
                    <a:alpha val="80000"/>
                  </a:schemeClr>
                </a:solidFill>
              </a:rPr>
              <a:t> </a:t>
            </a:r>
            <a:r>
              <a:rPr lang="en-US" sz="1800" dirty="0">
                <a:solidFill>
                  <a:schemeClr val="bg1">
                    <a:alpha val="80000"/>
                  </a:schemeClr>
                </a:solidFill>
                <a:latin typeface="Aptos"/>
                <a:cs typeface="Arial"/>
              </a:rPr>
              <a:t>delle </a:t>
            </a:r>
            <a:r>
              <a:rPr lang="en-US" sz="1800" dirty="0" err="1">
                <a:solidFill>
                  <a:schemeClr val="bg1">
                    <a:alpha val="80000"/>
                  </a:schemeClr>
                </a:solidFill>
                <a:latin typeface="Aptos"/>
                <a:cs typeface="Arial"/>
              </a:rPr>
              <a:t>caratteristiche</a:t>
            </a:r>
            <a:r>
              <a:rPr lang="en-US" sz="1800" dirty="0">
                <a:solidFill>
                  <a:schemeClr val="bg1">
                    <a:alpha val="80000"/>
                  </a:schemeClr>
                </a:solidFill>
                <a:latin typeface="Aptos"/>
                <a:cs typeface="Arial"/>
              </a:rPr>
              <a:t> </a:t>
            </a:r>
            <a:r>
              <a:rPr lang="en-US" sz="1800" dirty="0" err="1">
                <a:solidFill>
                  <a:schemeClr val="bg1">
                    <a:alpha val="80000"/>
                  </a:schemeClr>
                </a:solidFill>
                <a:latin typeface="Aptos"/>
                <a:cs typeface="Arial"/>
              </a:rPr>
              <a:t>principali</a:t>
            </a:r>
            <a:r>
              <a:rPr lang="en-US" sz="1800" dirty="0">
                <a:solidFill>
                  <a:schemeClr val="bg1">
                    <a:alpha val="80000"/>
                  </a:schemeClr>
                </a:solidFill>
                <a:latin typeface="Aptos"/>
                <a:cs typeface="Arial"/>
              </a:rPr>
              <a:t> e poi </a:t>
            </a:r>
            <a:r>
              <a:rPr lang="en-US" sz="1800" dirty="0" err="1">
                <a:solidFill>
                  <a:schemeClr val="bg1">
                    <a:alpha val="80000"/>
                  </a:schemeClr>
                </a:solidFill>
                <a:latin typeface="Aptos"/>
                <a:cs typeface="Arial"/>
              </a:rPr>
              <a:t>trasformate</a:t>
            </a:r>
            <a:r>
              <a:rPr lang="en-US" sz="1800" dirty="0">
                <a:solidFill>
                  <a:schemeClr val="bg1">
                    <a:alpha val="80000"/>
                  </a:schemeClr>
                </a:solidFill>
                <a:latin typeface="Aptos"/>
                <a:cs typeface="Arial"/>
              </a:rPr>
              <a:t> in un </a:t>
            </a:r>
            <a:r>
              <a:rPr lang="en-US" sz="1800" dirty="0" err="1">
                <a:solidFill>
                  <a:schemeClr val="bg1">
                    <a:alpha val="80000"/>
                  </a:schemeClr>
                </a:solidFill>
                <a:latin typeface="Aptos"/>
                <a:cs typeface="Arial"/>
              </a:rPr>
              <a:t>codice</a:t>
            </a:r>
            <a:r>
              <a:rPr lang="en-US" sz="1800" dirty="0">
                <a:solidFill>
                  <a:schemeClr val="bg1">
                    <a:alpha val="80000"/>
                  </a:schemeClr>
                </a:solidFill>
                <a:latin typeface="Aptos"/>
                <a:cs typeface="Arial"/>
              </a:rPr>
              <a:t> </a:t>
            </a:r>
            <a:r>
              <a:rPr lang="en-US" sz="1800" dirty="0" err="1">
                <a:solidFill>
                  <a:schemeClr val="bg1">
                    <a:alpha val="80000"/>
                  </a:schemeClr>
                </a:solidFill>
                <a:latin typeface="Aptos"/>
                <a:cs typeface="Arial"/>
              </a:rPr>
              <a:t>univoco</a:t>
            </a:r>
            <a:r>
              <a:rPr lang="en-US" sz="1800" dirty="0">
                <a:solidFill>
                  <a:schemeClr val="bg1">
                    <a:alpha val="80000"/>
                  </a:schemeClr>
                </a:solidFill>
                <a:latin typeface="Aptos"/>
                <a:cs typeface="Arial"/>
              </a:rPr>
              <a:t> (Iris Code)</a:t>
            </a:r>
            <a:endParaRPr lang="en-US" sz="1800" dirty="0">
              <a:solidFill>
                <a:schemeClr val="bg1">
                  <a:alpha val="80000"/>
                </a:schemeClr>
              </a:solidFill>
              <a:cs typeface="Arial"/>
            </a:endParaRPr>
          </a:p>
          <a:p>
            <a:r>
              <a:rPr lang="en-US" sz="1800" dirty="0" err="1">
                <a:solidFill>
                  <a:schemeClr val="bg1">
                    <a:alpha val="80000"/>
                  </a:schemeClr>
                </a:solidFill>
                <a:cs typeface="Arial"/>
              </a:rPr>
              <a:t>Algoritmi</a:t>
            </a:r>
            <a:r>
              <a:rPr lang="en-US" sz="1800" dirty="0">
                <a:solidFill>
                  <a:schemeClr val="bg1">
                    <a:alpha val="80000"/>
                  </a:schemeClr>
                </a:solidFill>
                <a:cs typeface="Arial"/>
              </a:rPr>
              <a:t> </a:t>
            </a:r>
            <a:r>
              <a:rPr lang="en-US" sz="1800" dirty="0" err="1">
                <a:solidFill>
                  <a:schemeClr val="bg1">
                    <a:alpha val="80000"/>
                  </a:schemeClr>
                </a:solidFill>
                <a:cs typeface="Arial"/>
              </a:rPr>
              <a:t>usati</a:t>
            </a:r>
            <a:r>
              <a:rPr lang="en-US" sz="1800" dirty="0">
                <a:solidFill>
                  <a:schemeClr val="bg1">
                    <a:alpha val="80000"/>
                  </a:schemeClr>
                </a:solidFill>
                <a:cs typeface="Arial"/>
              </a:rPr>
              <a:t>: </a:t>
            </a:r>
            <a:r>
              <a:rPr lang="en-US" sz="1800" dirty="0" err="1">
                <a:solidFill>
                  <a:schemeClr val="bg1">
                    <a:alpha val="80000"/>
                  </a:schemeClr>
                </a:solidFill>
                <a:cs typeface="Arial"/>
              </a:rPr>
              <a:t>Algoritmo</a:t>
            </a:r>
            <a:r>
              <a:rPr lang="en-US" sz="1800" dirty="0">
                <a:solidFill>
                  <a:schemeClr val="bg1">
                    <a:alpha val="80000"/>
                  </a:schemeClr>
                </a:solidFill>
                <a:cs typeface="Arial"/>
              </a:rPr>
              <a:t> di </a:t>
            </a:r>
            <a:r>
              <a:rPr lang="en-US" sz="1800" dirty="0" err="1">
                <a:solidFill>
                  <a:schemeClr val="bg1">
                    <a:alpha val="80000"/>
                  </a:schemeClr>
                </a:solidFill>
                <a:cs typeface="Arial"/>
              </a:rPr>
              <a:t>Daugman</a:t>
            </a:r>
            <a:r>
              <a:rPr lang="en-US" sz="1800" dirty="0">
                <a:solidFill>
                  <a:schemeClr val="bg1">
                    <a:alpha val="80000"/>
                  </a:schemeClr>
                </a:solidFill>
                <a:cs typeface="Arial"/>
              </a:rPr>
              <a:t> </a:t>
            </a:r>
            <a:r>
              <a:rPr lang="en-US" sz="1800" dirty="0" err="1">
                <a:solidFill>
                  <a:schemeClr val="bg1">
                    <a:alpha val="80000"/>
                  </a:schemeClr>
                </a:solidFill>
                <a:cs typeface="Arial"/>
              </a:rPr>
              <a:t>che</a:t>
            </a:r>
            <a:r>
              <a:rPr lang="en-US" sz="1800" dirty="0">
                <a:solidFill>
                  <a:schemeClr val="bg1">
                    <a:alpha val="80000"/>
                  </a:schemeClr>
                </a:solidFill>
                <a:cs typeface="Arial"/>
              </a:rPr>
              <a:t> </a:t>
            </a:r>
            <a:r>
              <a:rPr lang="en-US" sz="1800" dirty="0" err="1">
                <a:solidFill>
                  <a:schemeClr val="bg1">
                    <a:alpha val="80000"/>
                  </a:schemeClr>
                </a:solidFill>
                <a:cs typeface="Arial"/>
              </a:rPr>
              <a:t>si</a:t>
            </a:r>
            <a:r>
              <a:rPr lang="en-US" sz="1800" dirty="0">
                <a:solidFill>
                  <a:schemeClr val="bg1">
                    <a:alpha val="80000"/>
                  </a:schemeClr>
                </a:solidFill>
                <a:cs typeface="Arial"/>
              </a:rPr>
              <a:t> </a:t>
            </a:r>
            <a:r>
              <a:rPr lang="en-US" sz="1800" dirty="0" err="1">
                <a:solidFill>
                  <a:schemeClr val="bg1">
                    <a:alpha val="80000"/>
                  </a:schemeClr>
                </a:solidFill>
                <a:cs typeface="Arial"/>
              </a:rPr>
              <a:t>servirà</a:t>
            </a:r>
            <a:r>
              <a:rPr lang="en-US" sz="1800" dirty="0">
                <a:solidFill>
                  <a:schemeClr val="bg1">
                    <a:alpha val="80000"/>
                  </a:schemeClr>
                </a:solidFill>
                <a:cs typeface="Arial"/>
              </a:rPr>
              <a:t> </a:t>
            </a:r>
            <a:r>
              <a:rPr lang="en-US" sz="1800" dirty="0" err="1">
                <a:solidFill>
                  <a:schemeClr val="bg1">
                    <a:alpha val="80000"/>
                  </a:schemeClr>
                </a:solidFill>
                <a:cs typeface="Arial"/>
              </a:rPr>
              <a:t>dei</a:t>
            </a:r>
            <a:r>
              <a:rPr lang="en-US" sz="1800" dirty="0">
                <a:solidFill>
                  <a:schemeClr val="bg1">
                    <a:alpha val="80000"/>
                  </a:schemeClr>
                </a:solidFill>
                <a:cs typeface="Arial"/>
              </a:rPr>
              <a:t> </a:t>
            </a:r>
            <a:r>
              <a:rPr lang="en-US" sz="1800" dirty="0" err="1">
                <a:solidFill>
                  <a:schemeClr val="bg1">
                    <a:alpha val="80000"/>
                  </a:schemeClr>
                </a:solidFill>
                <a:cs typeface="Arial"/>
              </a:rPr>
              <a:t>filtri</a:t>
            </a:r>
            <a:r>
              <a:rPr lang="en-US" sz="1800" dirty="0">
                <a:solidFill>
                  <a:schemeClr val="bg1">
                    <a:alpha val="80000"/>
                  </a:schemeClr>
                </a:solidFill>
                <a:cs typeface="Arial"/>
              </a:rPr>
              <a:t> di Gabor per </a:t>
            </a:r>
            <a:r>
              <a:rPr lang="en-US" sz="1800" dirty="0" err="1">
                <a:solidFill>
                  <a:schemeClr val="bg1">
                    <a:alpha val="80000"/>
                  </a:schemeClr>
                </a:solidFill>
                <a:cs typeface="Arial"/>
              </a:rPr>
              <a:t>risalire</a:t>
            </a:r>
            <a:r>
              <a:rPr lang="en-US" sz="1800" dirty="0">
                <a:solidFill>
                  <a:schemeClr val="bg1">
                    <a:alpha val="80000"/>
                  </a:schemeClr>
                </a:solidFill>
                <a:cs typeface="Arial"/>
              </a:rPr>
              <a:t> </a:t>
            </a:r>
            <a:r>
              <a:rPr lang="en-US" sz="1800" dirty="0" err="1">
                <a:solidFill>
                  <a:schemeClr val="bg1">
                    <a:alpha val="80000"/>
                  </a:schemeClr>
                </a:solidFill>
                <a:cs typeface="Arial"/>
              </a:rPr>
              <a:t>all'Iris</a:t>
            </a:r>
            <a:r>
              <a:rPr lang="en-US" sz="1800" dirty="0">
                <a:solidFill>
                  <a:schemeClr val="bg1">
                    <a:alpha val="80000"/>
                  </a:schemeClr>
                </a:solidFill>
                <a:cs typeface="Arial"/>
              </a:rPr>
              <a:t> Code</a:t>
            </a:r>
          </a:p>
          <a:p>
            <a:r>
              <a:rPr lang="en-US" sz="1800" dirty="0" err="1">
                <a:solidFill>
                  <a:schemeClr val="bg1">
                    <a:alpha val="80000"/>
                  </a:schemeClr>
                </a:solidFill>
              </a:rPr>
              <a:t>Vantaggi</a:t>
            </a:r>
            <a:r>
              <a:rPr lang="en-US" sz="1800" dirty="0">
                <a:solidFill>
                  <a:schemeClr val="bg1">
                    <a:alpha val="80000"/>
                  </a:schemeClr>
                </a:solidFill>
              </a:rPr>
              <a:t>: </a:t>
            </a:r>
            <a:r>
              <a:rPr lang="en-US" sz="1800" dirty="0" err="1">
                <a:solidFill>
                  <a:schemeClr val="bg1">
                    <a:alpha val="80000"/>
                  </a:schemeClr>
                </a:solidFill>
              </a:rPr>
              <a:t>alta</a:t>
            </a:r>
            <a:r>
              <a:rPr lang="en-US" sz="1800" dirty="0">
                <a:solidFill>
                  <a:schemeClr val="bg1">
                    <a:alpha val="80000"/>
                  </a:schemeClr>
                </a:solidFill>
              </a:rPr>
              <a:t> </a:t>
            </a:r>
            <a:r>
              <a:rPr lang="en-US" sz="1800" dirty="0" err="1">
                <a:solidFill>
                  <a:schemeClr val="bg1">
                    <a:alpha val="80000"/>
                  </a:schemeClr>
                </a:solidFill>
              </a:rPr>
              <a:t>precisione</a:t>
            </a:r>
            <a:r>
              <a:rPr lang="en-US" sz="1800" dirty="0">
                <a:solidFill>
                  <a:schemeClr val="bg1">
                    <a:alpha val="80000"/>
                  </a:schemeClr>
                </a:solidFill>
              </a:rPr>
              <a:t>, </a:t>
            </a:r>
            <a:r>
              <a:rPr lang="en-US" sz="1800" dirty="0" err="1">
                <a:solidFill>
                  <a:schemeClr val="bg1">
                    <a:alpha val="80000"/>
                  </a:schemeClr>
                </a:solidFill>
              </a:rPr>
              <a:t>resistenza</a:t>
            </a:r>
            <a:r>
              <a:rPr lang="en-US" sz="1800" dirty="0">
                <a:solidFill>
                  <a:schemeClr val="bg1">
                    <a:alpha val="80000"/>
                  </a:schemeClr>
                </a:solidFill>
              </a:rPr>
              <a:t> </a:t>
            </a:r>
            <a:r>
              <a:rPr lang="en-US" sz="1800" dirty="0" err="1">
                <a:solidFill>
                  <a:schemeClr val="bg1">
                    <a:alpha val="80000"/>
                  </a:schemeClr>
                </a:solidFill>
              </a:rPr>
              <a:t>all'invecchiamento</a:t>
            </a:r>
            <a:r>
              <a:rPr lang="en-US" sz="1800" dirty="0">
                <a:solidFill>
                  <a:schemeClr val="bg1">
                    <a:alpha val="80000"/>
                  </a:schemeClr>
                </a:solidFill>
              </a:rPr>
              <a:t>, difficile da </a:t>
            </a:r>
            <a:r>
              <a:rPr lang="en-US" sz="1800" dirty="0" err="1">
                <a:solidFill>
                  <a:schemeClr val="bg1">
                    <a:alpha val="80000"/>
                  </a:schemeClr>
                </a:solidFill>
              </a:rPr>
              <a:t>falsificare</a:t>
            </a:r>
            <a:endParaRPr lang="en-US" sz="1800" dirty="0">
              <a:solidFill>
                <a:schemeClr val="bg1">
                  <a:alpha val="80000"/>
                </a:schemeClr>
              </a:solidFill>
            </a:endParaRPr>
          </a:p>
        </p:txBody>
      </p:sp>
    </p:spTree>
    <p:extLst>
      <p:ext uri="{BB962C8B-B14F-4D97-AF65-F5344CB8AC3E}">
        <p14:creationId xmlns:p14="http://schemas.microsoft.com/office/powerpoint/2010/main" val="395625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Segnaposto contenuto 3">
            <a:extLst>
              <a:ext uri="{FF2B5EF4-FFF2-40B4-BE49-F238E27FC236}">
                <a16:creationId xmlns:a16="http://schemas.microsoft.com/office/drawing/2014/main" id="{E007FF01-1E92-D8A0-348A-D625A3699429}"/>
              </a:ext>
            </a:extLst>
          </p:cNvPr>
          <p:cNvPicPr>
            <a:picLocks noChangeAspect="1"/>
          </p:cNvPicPr>
          <p:nvPr/>
        </p:nvPicPr>
        <p:blipFill>
          <a:blip r:embed="rId2"/>
          <a:srcRect r="1567" b="-1"/>
          <a:stretch/>
        </p:blipFill>
        <p:spPr>
          <a:xfrm>
            <a:off x="1198536" y="850693"/>
            <a:ext cx="9794928" cy="46357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1" name="Retângulo 20">
            <a:extLst>
              <a:ext uri="{FF2B5EF4-FFF2-40B4-BE49-F238E27FC236}">
                <a16:creationId xmlns:a16="http://schemas.microsoft.com/office/drawing/2014/main" id="{723CC197-B74B-4F76-AB3A-377BB5DDEA9B}"/>
              </a:ext>
            </a:extLst>
          </p:cNvPr>
          <p:cNvSpPr/>
          <p:nvPr/>
        </p:nvSpPr>
        <p:spPr>
          <a:xfrm>
            <a:off x="1208871" y="2137320"/>
            <a:ext cx="2386736" cy="2760144"/>
          </a:xfrm>
          <a:prstGeom prst="rect">
            <a:avLst/>
          </a:prstGeom>
          <a:solidFill>
            <a:srgbClr val="58607A">
              <a:alpha val="5000"/>
            </a:srgbClr>
          </a:solidFill>
          <a:ln w="30856">
            <a:solidFill>
              <a:srgbClr val="58607A"/>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58607A"/>
              </a:solidFill>
            </a:endParaRPr>
          </a:p>
        </p:txBody>
      </p:sp>
      <mc:AlternateContent xmlns:mc="http://schemas.openxmlformats.org/markup-compatibility/2006" xmlns:p14="http://schemas.microsoft.com/office/powerpoint/2010/main">
        <mc:Choice Requires="p14">
          <p:contentPart p14:bwMode="auto" r:id="rId3">
            <p14:nvContentPartPr>
              <p14:cNvPr id="23" name="Input penna 22">
                <a:extLst>
                  <a:ext uri="{FF2B5EF4-FFF2-40B4-BE49-F238E27FC236}">
                    <a16:creationId xmlns:a16="http://schemas.microsoft.com/office/drawing/2014/main" id="{704D477E-B42C-312A-BF4A-463B115824F1}"/>
                  </a:ext>
                </a:extLst>
              </p14:cNvPr>
              <p14:cNvContentPartPr/>
              <p14:nvPr/>
            </p14:nvContentPartPr>
            <p14:xfrm>
              <a:off x="3773309" y="1144594"/>
              <a:ext cx="528480" cy="911880"/>
            </p14:xfrm>
          </p:contentPart>
        </mc:Choice>
        <mc:Fallback xmlns="">
          <p:pic>
            <p:nvPicPr>
              <p:cNvPr id="23" name="Input penna 22">
                <a:extLst>
                  <a:ext uri="{FF2B5EF4-FFF2-40B4-BE49-F238E27FC236}">
                    <a16:creationId xmlns:a16="http://schemas.microsoft.com/office/drawing/2014/main" id="{704D477E-B42C-312A-BF4A-463B115824F1}"/>
                  </a:ext>
                </a:extLst>
              </p:cNvPr>
              <p:cNvPicPr/>
              <p:nvPr/>
            </p:nvPicPr>
            <p:blipFill>
              <a:blip r:embed="rId4"/>
              <a:stretch>
                <a:fillRect/>
              </a:stretch>
            </p:blipFill>
            <p:spPr>
              <a:xfrm>
                <a:off x="3757829" y="1129114"/>
                <a:ext cx="559080" cy="94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put penna 23">
                <a:extLst>
                  <a:ext uri="{FF2B5EF4-FFF2-40B4-BE49-F238E27FC236}">
                    <a16:creationId xmlns:a16="http://schemas.microsoft.com/office/drawing/2014/main" id="{43EEAC80-AA9C-B874-000C-0800572745BC}"/>
                  </a:ext>
                </a:extLst>
              </p14:cNvPr>
              <p14:cNvContentPartPr/>
              <p14:nvPr/>
            </p14:nvContentPartPr>
            <p14:xfrm>
              <a:off x="89868" y="4897464"/>
              <a:ext cx="1018800" cy="515880"/>
            </p14:xfrm>
          </p:contentPart>
        </mc:Choice>
        <mc:Fallback xmlns="">
          <p:pic>
            <p:nvPicPr>
              <p:cNvPr id="24" name="Input penna 23">
                <a:extLst>
                  <a:ext uri="{FF2B5EF4-FFF2-40B4-BE49-F238E27FC236}">
                    <a16:creationId xmlns:a16="http://schemas.microsoft.com/office/drawing/2014/main" id="{43EEAC80-AA9C-B874-000C-0800572745BC}"/>
                  </a:ext>
                </a:extLst>
              </p:cNvPr>
              <p:cNvPicPr/>
              <p:nvPr/>
            </p:nvPicPr>
            <p:blipFill>
              <a:blip r:embed="rId6"/>
              <a:stretch>
                <a:fillRect/>
              </a:stretch>
            </p:blipFill>
            <p:spPr>
              <a:xfrm>
                <a:off x="74393" y="4881984"/>
                <a:ext cx="1049389" cy="546480"/>
              </a:xfrm>
              <a:prstGeom prst="rect">
                <a:avLst/>
              </a:prstGeom>
            </p:spPr>
          </p:pic>
        </mc:Fallback>
      </mc:AlternateContent>
      <p:sp>
        <p:nvSpPr>
          <p:cNvPr id="2" name="TextBox 1">
            <a:extLst>
              <a:ext uri="{FF2B5EF4-FFF2-40B4-BE49-F238E27FC236}">
                <a16:creationId xmlns:a16="http://schemas.microsoft.com/office/drawing/2014/main" id="{EA4B156C-C3C8-4451-A5EA-55A52C73AF7A}"/>
              </a:ext>
            </a:extLst>
          </p:cNvPr>
          <p:cNvSpPr txBox="1"/>
          <p:nvPr/>
        </p:nvSpPr>
        <p:spPr>
          <a:xfrm>
            <a:off x="3425628" y="222121"/>
            <a:ext cx="53407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solidFill>
                  <a:schemeClr val="accent2">
                    <a:lumMod val="76000"/>
                  </a:schemeClr>
                </a:solidFill>
                <a:latin typeface="Goudy Old Style" panose="02020502050305020303" pitchFamily="18" charset="77"/>
                <a:cs typeface="Arial"/>
              </a:rPr>
              <a:t>Algoritmo di Daugman</a:t>
            </a:r>
          </a:p>
        </p:txBody>
      </p:sp>
    </p:spTree>
    <p:extLst>
      <p:ext uri="{BB962C8B-B14F-4D97-AF65-F5344CB8AC3E}">
        <p14:creationId xmlns:p14="http://schemas.microsoft.com/office/powerpoint/2010/main" val="12122532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p:tgtEl>
                                          <p:spTgt spid="23"/>
                                        </p:tgtEl>
                                        <p:attrNameLst>
                                          <p:attrName>ppt_y</p:attrName>
                                        </p:attrNameLst>
                                      </p:cBhvr>
                                      <p:tavLst>
                                        <p:tav tm="0">
                                          <p:val>
                                            <p:strVal val="#ppt_y+#ppt_h*1.125000"/>
                                          </p:val>
                                        </p:tav>
                                        <p:tav tm="100000">
                                          <p:val>
                                            <p:strVal val="#ppt_y"/>
                                          </p:val>
                                        </p:tav>
                                      </p:tavLst>
                                    </p:anim>
                                    <p:animEffect transition="in" filter="wipe(up)">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2" presetClass="exit" presetSubtype="4" fill="hold" nodeType="clickEffect">
                                  <p:stCondLst>
                                    <p:cond delay="0"/>
                                  </p:stCondLst>
                                  <p:childTnLst>
                                    <p:anim calcmode="lin" valueType="num">
                                      <p:cBhvr additive="base">
                                        <p:cTn id="31" dur="500"/>
                                        <p:tgtEl>
                                          <p:spTgt spid="23"/>
                                        </p:tgtEl>
                                        <p:attrNameLst>
                                          <p:attrName>ppt_y</p:attrName>
                                        </p:attrNameLst>
                                      </p:cBhvr>
                                      <p:tavLst>
                                        <p:tav tm="0">
                                          <p:val>
                                            <p:strVal val="#ppt_y"/>
                                          </p:val>
                                        </p:tav>
                                        <p:tav tm="100000">
                                          <p:val>
                                            <p:strVal val="#ppt_y+#ppt_h*1.125000"/>
                                          </p:val>
                                        </p:tav>
                                      </p:tavLst>
                                    </p:anim>
                                    <p:animEffect transition="out" filter="wipe(down)">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3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3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3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4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Isosceles Triangle 4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4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E839820-1F61-5C9B-B28A-CC310955803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Acquisizione dell'Immagine</a:t>
            </a:r>
          </a:p>
        </p:txBody>
      </p:sp>
      <p:graphicFrame>
        <p:nvGraphicFramePr>
          <p:cNvPr id="5" name="Segnaposto contenuto 2">
            <a:extLst>
              <a:ext uri="{FF2B5EF4-FFF2-40B4-BE49-F238E27FC236}">
                <a16:creationId xmlns:a16="http://schemas.microsoft.com/office/drawing/2014/main" id="{3132E64F-3F6E-86A3-CF51-7AE6CA61F51C}"/>
              </a:ext>
            </a:extLst>
          </p:cNvPr>
          <p:cNvGraphicFramePr>
            <a:graphicFrameLocks noGrp="1"/>
          </p:cNvGraphicFramePr>
          <p:nvPr>
            <p:ph idx="1"/>
            <p:extLst>
              <p:ext uri="{D42A27DB-BD31-4B8C-83A1-F6EECF244321}">
                <p14:modId xmlns:p14="http://schemas.microsoft.com/office/powerpoint/2010/main" val="326368183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312676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Segnaposto contenuto 3">
            <a:extLst>
              <a:ext uri="{FF2B5EF4-FFF2-40B4-BE49-F238E27FC236}">
                <a16:creationId xmlns:a16="http://schemas.microsoft.com/office/drawing/2014/main" id="{35DC0FBB-2150-29BB-B7EB-507D8921CF0A}"/>
              </a:ext>
            </a:extLst>
          </p:cNvPr>
          <p:cNvPicPr>
            <a:picLocks noGrp="1" noChangeAspect="1"/>
          </p:cNvPicPr>
          <p:nvPr>
            <p:ph idx="1"/>
          </p:nvPr>
        </p:nvPicPr>
        <p:blipFill>
          <a:blip r:embed="rId2"/>
          <a:srcRect r="1567" b="-1"/>
          <a:stretch/>
        </p:blipFill>
        <p:spPr>
          <a:xfrm>
            <a:off x="873207" y="918266"/>
            <a:ext cx="10244999" cy="4924590"/>
          </a:xfrm>
          <a:prstGeom prst="rect">
            <a:avLst/>
          </a:prstGeom>
        </p:spPr>
      </p:pic>
      <p:sp>
        <p:nvSpPr>
          <p:cNvPr id="18" name="Obdélník 17">
            <a:extLst>
              <a:ext uri="{FF2B5EF4-FFF2-40B4-BE49-F238E27FC236}">
                <a16:creationId xmlns:a16="http://schemas.microsoft.com/office/drawing/2014/main" id="{FBA8532D-7EE0-4CD0-9D2C-662ED2964CFF}"/>
              </a:ext>
            </a:extLst>
          </p:cNvPr>
          <p:cNvSpPr/>
          <p:nvPr/>
        </p:nvSpPr>
        <p:spPr>
          <a:xfrm>
            <a:off x="3241800" y="1992599"/>
            <a:ext cx="2461576" cy="3664281"/>
          </a:xfrm>
          <a:prstGeom prst="rect">
            <a:avLst/>
          </a:prstGeom>
          <a:solidFill>
            <a:srgbClr val="517ED5">
              <a:alpha val="5000"/>
            </a:srgbClr>
          </a:solidFill>
          <a:ln w="30856">
            <a:solidFill>
              <a:srgbClr val="517ED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517ED5"/>
              </a:solidFill>
            </a:endParaRPr>
          </a:p>
        </p:txBody>
      </p:sp>
      <mc:AlternateContent xmlns:mc="http://schemas.openxmlformats.org/markup-compatibility/2006" xmlns:p14="http://schemas.microsoft.com/office/powerpoint/2010/main">
        <mc:Choice Requires="p14">
          <p:contentPart p14:bwMode="auto" r:id="rId3">
            <p14:nvContentPartPr>
              <p14:cNvPr id="6" name="Input penna 5">
                <a:extLst>
                  <a:ext uri="{FF2B5EF4-FFF2-40B4-BE49-F238E27FC236}">
                    <a16:creationId xmlns:a16="http://schemas.microsoft.com/office/drawing/2014/main" id="{55AB473B-059B-16F4-D938-3DE515A86E07}"/>
                  </a:ext>
                </a:extLst>
              </p14:cNvPr>
              <p14:cNvContentPartPr/>
              <p14:nvPr/>
            </p14:nvContentPartPr>
            <p14:xfrm>
              <a:off x="2600280" y="735746"/>
              <a:ext cx="641520" cy="1220040"/>
            </p14:xfrm>
          </p:contentPart>
        </mc:Choice>
        <mc:Fallback xmlns="">
          <p:pic>
            <p:nvPicPr>
              <p:cNvPr id="6" name="Input penna 5">
                <a:extLst>
                  <a:ext uri="{FF2B5EF4-FFF2-40B4-BE49-F238E27FC236}">
                    <a16:creationId xmlns:a16="http://schemas.microsoft.com/office/drawing/2014/main" id="{55AB473B-059B-16F4-D938-3DE515A86E07}"/>
                  </a:ext>
                </a:extLst>
              </p:cNvPr>
              <p:cNvPicPr/>
              <p:nvPr/>
            </p:nvPicPr>
            <p:blipFill>
              <a:blip r:embed="rId4"/>
              <a:stretch>
                <a:fillRect/>
              </a:stretch>
            </p:blipFill>
            <p:spPr>
              <a:xfrm>
                <a:off x="2584800" y="720266"/>
                <a:ext cx="672120" cy="125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put penna 8">
                <a:extLst>
                  <a:ext uri="{FF2B5EF4-FFF2-40B4-BE49-F238E27FC236}">
                    <a16:creationId xmlns:a16="http://schemas.microsoft.com/office/drawing/2014/main" id="{911414E7-DB67-1C62-1CEF-10D76FFD05E4}"/>
                  </a:ext>
                </a:extLst>
              </p14:cNvPr>
              <p14:cNvContentPartPr/>
              <p14:nvPr/>
            </p14:nvContentPartPr>
            <p14:xfrm>
              <a:off x="5703376" y="5660336"/>
              <a:ext cx="1037880" cy="365040"/>
            </p14:xfrm>
          </p:contentPart>
        </mc:Choice>
        <mc:Fallback xmlns="">
          <p:pic>
            <p:nvPicPr>
              <p:cNvPr id="9" name="Input penna 8">
                <a:extLst>
                  <a:ext uri="{FF2B5EF4-FFF2-40B4-BE49-F238E27FC236}">
                    <a16:creationId xmlns:a16="http://schemas.microsoft.com/office/drawing/2014/main" id="{911414E7-DB67-1C62-1CEF-10D76FFD05E4}"/>
                  </a:ext>
                </a:extLst>
              </p:cNvPr>
              <p:cNvPicPr/>
              <p:nvPr/>
            </p:nvPicPr>
            <p:blipFill>
              <a:blip r:embed="rId6"/>
              <a:stretch>
                <a:fillRect/>
              </a:stretch>
            </p:blipFill>
            <p:spPr>
              <a:xfrm>
                <a:off x="5687896" y="5644841"/>
                <a:ext cx="1068480" cy="395670"/>
              </a:xfrm>
              <a:prstGeom prst="rect">
                <a:avLst/>
              </a:prstGeom>
            </p:spPr>
          </p:pic>
        </mc:Fallback>
      </mc:AlternateContent>
      <p:sp>
        <p:nvSpPr>
          <p:cNvPr id="3" name="TextBox 1">
            <a:extLst>
              <a:ext uri="{FF2B5EF4-FFF2-40B4-BE49-F238E27FC236}">
                <a16:creationId xmlns:a16="http://schemas.microsoft.com/office/drawing/2014/main" id="{E29372A0-2C51-6587-292B-8279465089CA}"/>
              </a:ext>
            </a:extLst>
          </p:cNvPr>
          <p:cNvSpPr txBox="1"/>
          <p:nvPr/>
        </p:nvSpPr>
        <p:spPr>
          <a:xfrm>
            <a:off x="3434766" y="85959"/>
            <a:ext cx="53407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solidFill>
                  <a:schemeClr val="accent2">
                    <a:lumMod val="76000"/>
                  </a:schemeClr>
                </a:solidFill>
                <a:latin typeface="Goudy Old Style" panose="02020502050305020303" pitchFamily="18" charset="77"/>
                <a:cs typeface="Arial"/>
              </a:rPr>
              <a:t>Algoritmo di Daugman</a:t>
            </a:r>
          </a:p>
        </p:txBody>
      </p:sp>
    </p:spTree>
    <p:extLst>
      <p:ext uri="{BB962C8B-B14F-4D97-AF65-F5344CB8AC3E}">
        <p14:creationId xmlns:p14="http://schemas.microsoft.com/office/powerpoint/2010/main" val="874718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6"/>
                                        </p:tgtEl>
                                        <p:attrNameLst>
                                          <p:attrName>ppt_y</p:attrName>
                                        </p:attrNameLst>
                                      </p:cBhvr>
                                      <p:tavLst>
                                        <p:tav tm="0">
                                          <p:val>
                                            <p:strVal val="#ppt_y"/>
                                          </p:val>
                                        </p:tav>
                                        <p:tav tm="100000">
                                          <p:val>
                                            <p:strVal val="#ppt_y+#ppt_h*1.125000"/>
                                          </p:val>
                                        </p:tav>
                                      </p:tavLst>
                                    </p:anim>
                                    <p:animEffect transition="out" filter="wipe(down)">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DF1F629-7E26-7D3C-6F18-40A9C4E66AE6}"/>
              </a:ext>
            </a:extLst>
          </p:cNvPr>
          <p:cNvSpPr>
            <a:spLocks noGrp="1"/>
          </p:cNvSpPr>
          <p:nvPr>
            <p:ph type="title"/>
          </p:nvPr>
        </p:nvSpPr>
        <p:spPr>
          <a:xfrm>
            <a:off x="838201" y="345810"/>
            <a:ext cx="5120561" cy="1325563"/>
          </a:xfrm>
        </p:spPr>
        <p:txBody>
          <a:bodyPr>
            <a:normAutofit/>
          </a:bodyPr>
          <a:lstStyle/>
          <a:p>
            <a:r>
              <a:rPr lang="it-IT" dirty="0">
                <a:latin typeface="Goudy Old Style"/>
              </a:rPr>
              <a:t>L'occhio come oggetto sociale</a:t>
            </a:r>
          </a:p>
        </p:txBody>
      </p:sp>
      <p:sp>
        <p:nvSpPr>
          <p:cNvPr id="3" name="Segnaposto contenuto 2">
            <a:extLst>
              <a:ext uri="{FF2B5EF4-FFF2-40B4-BE49-F238E27FC236}">
                <a16:creationId xmlns:a16="http://schemas.microsoft.com/office/drawing/2014/main" id="{4B3B2788-D240-621B-7613-BF4183381E21}"/>
              </a:ext>
            </a:extLst>
          </p:cNvPr>
          <p:cNvSpPr>
            <a:spLocks noGrp="1"/>
          </p:cNvSpPr>
          <p:nvPr>
            <p:ph idx="1"/>
          </p:nvPr>
        </p:nvSpPr>
        <p:spPr>
          <a:xfrm>
            <a:off x="838201" y="1825625"/>
            <a:ext cx="5092194" cy="4351338"/>
          </a:xfrm>
        </p:spPr>
        <p:txBody>
          <a:bodyPr vert="horz" lIns="91440" tIns="45720" rIns="91440" bIns="45720" rtlCol="0">
            <a:normAutofit/>
          </a:bodyPr>
          <a:lstStyle/>
          <a:p>
            <a:r>
              <a:rPr lang="it-IT" sz="2000">
                <a:latin typeface="Goudy Old Style"/>
              </a:rPr>
              <a:t>Dal volto possiamo cogliere </a:t>
            </a:r>
            <a:r>
              <a:rPr lang="it-IT" sz="2000" b="1">
                <a:latin typeface="Goudy Old Style"/>
              </a:rPr>
              <a:t>identità</a:t>
            </a:r>
            <a:r>
              <a:rPr lang="it-IT" sz="2000">
                <a:latin typeface="Goudy Old Style"/>
              </a:rPr>
              <a:t>, </a:t>
            </a:r>
            <a:r>
              <a:rPr lang="it-IT" sz="2000" b="1">
                <a:latin typeface="Goudy Old Style"/>
              </a:rPr>
              <a:t>età</a:t>
            </a:r>
            <a:r>
              <a:rPr lang="it-IT" sz="2000">
                <a:latin typeface="Goudy Old Style"/>
              </a:rPr>
              <a:t>, </a:t>
            </a:r>
            <a:r>
              <a:rPr lang="it-IT" sz="2000" b="1">
                <a:latin typeface="Goudy Old Style"/>
              </a:rPr>
              <a:t>sesso</a:t>
            </a:r>
            <a:r>
              <a:rPr lang="it-IT" sz="2000">
                <a:latin typeface="Goudy Old Style"/>
              </a:rPr>
              <a:t>, </a:t>
            </a:r>
            <a:r>
              <a:rPr lang="it-IT" sz="2000" b="1">
                <a:latin typeface="Goudy Old Style"/>
              </a:rPr>
              <a:t>emozioni</a:t>
            </a:r>
            <a:r>
              <a:rPr lang="it-IT" sz="2000">
                <a:latin typeface="Goudy Old Style"/>
              </a:rPr>
              <a:t>, </a:t>
            </a:r>
            <a:r>
              <a:rPr lang="it-IT" sz="2000" b="1">
                <a:latin typeface="Goudy Old Style"/>
              </a:rPr>
              <a:t>stato di attenzione</a:t>
            </a:r>
            <a:r>
              <a:rPr lang="it-IT" sz="2000">
                <a:latin typeface="Goudy Old Style"/>
              </a:rPr>
              <a:t> — e gli </a:t>
            </a:r>
            <a:r>
              <a:rPr lang="it-IT" sz="2000" b="1">
                <a:latin typeface="Goudy Old Style"/>
              </a:rPr>
              <a:t>occhi</a:t>
            </a:r>
            <a:r>
              <a:rPr lang="it-IT" sz="2000">
                <a:latin typeface="Goudy Old Style"/>
              </a:rPr>
              <a:t> occupano un posto centrale in questo processo.</a:t>
            </a:r>
          </a:p>
          <a:p>
            <a:r>
              <a:rPr lang="it-IT" sz="2000">
                <a:latin typeface="Goudy Old Style"/>
              </a:rPr>
              <a:t>Gli occhi guidano l’attenzione, indicano lo sguardo, trasmettono emozioni e intenzioni, permettono di stabilire contatti visivi e riconoscere le persone.</a:t>
            </a:r>
          </a:p>
          <a:p>
            <a:r>
              <a:rPr lang="it-IT" sz="2000">
                <a:latin typeface="Goudy Old Style"/>
              </a:rPr>
              <a:t>Quando guardiamo un volto  i nostri occhi si rivolgono istintivamente alla regione oculare. Questo perché la zona degli occhi contiene molti elementi diagnostici</a:t>
            </a:r>
          </a:p>
          <a:p>
            <a:r>
              <a:rPr lang="it-IT" sz="2000">
                <a:latin typeface="Goudy Old Style"/>
              </a:rPr>
              <a:t>Gli occhi e lo sguardo sono stimoli molto importanti nelle interazioni sociali umane.</a:t>
            </a:r>
          </a:p>
        </p:txBody>
      </p:sp>
      <p:sp>
        <p:nvSpPr>
          <p:cNvPr id="27" name="Oval 2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Immagine 8" descr="Immagine che contiene persona, Viso umano, vestiti, sorriso&#10;&#10;Il contenuto generato dall&amp;#39;IA potrebbe non essere corretto.">
            <a:extLst>
              <a:ext uri="{FF2B5EF4-FFF2-40B4-BE49-F238E27FC236}">
                <a16:creationId xmlns:a16="http://schemas.microsoft.com/office/drawing/2014/main" id="{FFA7D559-4C12-A152-96BA-6E9565D4AC3F}"/>
              </a:ext>
            </a:extLst>
          </p:cNvPr>
          <p:cNvPicPr>
            <a:picLocks noChangeAspect="1"/>
          </p:cNvPicPr>
          <p:nvPr/>
        </p:nvPicPr>
        <p:blipFill>
          <a:blip r:embed="rId2"/>
          <a:srcRect l="18631" r="12025" b="-1"/>
          <a:stretch>
            <a:fillRect/>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scene3d>
            <a:camera prst="orthographicFront"/>
            <a:lightRig rig="contrasting" dir="t">
              <a:rot lat="0" lon="0" rev="3000000"/>
            </a:lightRig>
          </a:scene3d>
          <a:sp3d contourW="7620">
            <a:bevelT w="95250" h="31750"/>
            <a:contourClr>
              <a:srgbClr val="333333"/>
            </a:contourClr>
          </a:sp3d>
        </p:spPr>
      </p:pic>
      <p:sp>
        <p:nvSpPr>
          <p:cNvPr id="29" name="Arc 2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1" name="Immagine 10" descr="Immagine che contiene ciglio, occhi&#10;&#10;Il contenuto generato dall&amp;#39;IA potrebbe non essere corretto.">
            <a:extLst>
              <a:ext uri="{FF2B5EF4-FFF2-40B4-BE49-F238E27FC236}">
                <a16:creationId xmlns:a16="http://schemas.microsoft.com/office/drawing/2014/main" id="{6CB45882-1ECD-717E-8B69-B52704C8A725}"/>
              </a:ext>
            </a:extLst>
          </p:cNvPr>
          <p:cNvPicPr>
            <a:picLocks noChangeAspect="1"/>
          </p:cNvPicPr>
          <p:nvPr/>
        </p:nvPicPr>
        <p:blipFill>
          <a:blip r:embed="rId3"/>
          <a:srcRect l="20871" r="1033" b="4"/>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6696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41829BF-8EF1-A713-7633-B65F75BEA41A}"/>
              </a:ext>
            </a:extLst>
          </p:cNvPr>
          <p:cNvSpPr>
            <a:spLocks noGrp="1"/>
          </p:cNvSpPr>
          <p:nvPr>
            <p:ph type="title"/>
          </p:nvPr>
        </p:nvSpPr>
        <p:spPr>
          <a:xfrm>
            <a:off x="200655" y="813"/>
            <a:ext cx="4857816" cy="1358147"/>
          </a:xfrm>
        </p:spPr>
        <p:txBody>
          <a:bodyPr>
            <a:normAutofit/>
          </a:bodyPr>
          <a:lstStyle/>
          <a:p>
            <a:r>
              <a:rPr lang="it-IT" sz="3600" dirty="0">
                <a:solidFill>
                  <a:schemeClr val="accent2">
                    <a:lumMod val="76000"/>
                  </a:schemeClr>
                </a:solidFill>
              </a:rPr>
              <a:t>Localizzazione dell'Iride</a:t>
            </a:r>
          </a:p>
        </p:txBody>
      </p:sp>
      <p:sp>
        <p:nvSpPr>
          <p:cNvPr id="3" name="Segnaposto contenuto 2">
            <a:extLst>
              <a:ext uri="{FF2B5EF4-FFF2-40B4-BE49-F238E27FC236}">
                <a16:creationId xmlns:a16="http://schemas.microsoft.com/office/drawing/2014/main" id="{0016FCC3-CFD7-C1C3-59D9-C33952DF1A03}"/>
              </a:ext>
            </a:extLst>
          </p:cNvPr>
          <p:cNvSpPr>
            <a:spLocks noGrp="1"/>
          </p:cNvSpPr>
          <p:nvPr>
            <p:ph idx="1"/>
          </p:nvPr>
        </p:nvSpPr>
        <p:spPr>
          <a:xfrm>
            <a:off x="22255" y="1241810"/>
            <a:ext cx="5205227" cy="3734834"/>
          </a:xfrm>
        </p:spPr>
        <p:txBody>
          <a:bodyPr vert="horz" lIns="91440" tIns="45720" rIns="91440" bIns="45720" rtlCol="0" anchor="t">
            <a:normAutofit fontScale="92500" lnSpcReduction="20000"/>
          </a:bodyPr>
          <a:lstStyle/>
          <a:p>
            <a:pPr marL="342900" indent="-342900"/>
            <a:r>
              <a:rPr lang="en-US" sz="2000" err="1">
                <a:ea typeface="+mn-lt"/>
                <a:cs typeface="+mn-lt"/>
              </a:rPr>
              <a:t>Daugman</a:t>
            </a:r>
            <a:r>
              <a:rPr lang="en-US" sz="2000">
                <a:ea typeface="+mn-lt"/>
                <a:cs typeface="+mn-lt"/>
              </a:rPr>
              <a:t> </a:t>
            </a:r>
            <a:r>
              <a:rPr lang="en-US" sz="2000" err="1">
                <a:ea typeface="+mn-lt"/>
                <a:cs typeface="+mn-lt"/>
              </a:rPr>
              <a:t>utilizza</a:t>
            </a:r>
            <a:r>
              <a:rPr lang="en-US" sz="2000">
                <a:ea typeface="+mn-lt"/>
                <a:cs typeface="+mn-lt"/>
              </a:rPr>
              <a:t> un edge detector </a:t>
            </a:r>
            <a:r>
              <a:rPr lang="en-US" sz="2000" err="1">
                <a:ea typeface="+mn-lt"/>
                <a:cs typeface="+mn-lt"/>
              </a:rPr>
              <a:t>circolare</a:t>
            </a:r>
            <a:r>
              <a:rPr lang="en-US" sz="2000">
                <a:ea typeface="+mn-lt"/>
                <a:cs typeface="+mn-lt"/>
              </a:rPr>
              <a:t> </a:t>
            </a:r>
            <a:r>
              <a:rPr lang="en-US" sz="2000" err="1">
                <a:ea typeface="+mn-lt"/>
                <a:cs typeface="+mn-lt"/>
              </a:rPr>
              <a:t>basato</a:t>
            </a:r>
            <a:r>
              <a:rPr lang="en-US" sz="2000">
                <a:ea typeface="+mn-lt"/>
                <a:cs typeface="+mn-lt"/>
              </a:rPr>
              <a:t> </a:t>
            </a:r>
            <a:r>
              <a:rPr lang="en-US" sz="2000" err="1">
                <a:ea typeface="+mn-lt"/>
                <a:cs typeface="+mn-lt"/>
              </a:rPr>
              <a:t>sulla</a:t>
            </a:r>
            <a:r>
              <a:rPr lang="en-US" sz="2000">
                <a:ea typeface="+mn-lt"/>
                <a:cs typeface="+mn-lt"/>
              </a:rPr>
              <a:t> </a:t>
            </a:r>
            <a:r>
              <a:rPr lang="en-US" sz="2000" err="1">
                <a:ea typeface="+mn-lt"/>
                <a:cs typeface="+mn-lt"/>
              </a:rPr>
              <a:t>derivata</a:t>
            </a:r>
            <a:r>
              <a:rPr lang="en-US" sz="2000">
                <a:ea typeface="+mn-lt"/>
                <a:cs typeface="+mn-lt"/>
              </a:rPr>
              <a:t> </a:t>
            </a:r>
            <a:r>
              <a:rPr lang="en-US" sz="2000" err="1">
                <a:ea typeface="+mn-lt"/>
                <a:cs typeface="+mn-lt"/>
              </a:rPr>
              <a:t>gaussiana</a:t>
            </a:r>
            <a:endParaRPr lang="en-US" sz="2000">
              <a:ea typeface="+mn-lt"/>
              <a:cs typeface="+mn-lt"/>
            </a:endParaRPr>
          </a:p>
          <a:p>
            <a:pPr marL="342900" indent="-342900"/>
            <a:endParaRPr lang="en-US" sz="2000">
              <a:ea typeface="+mn-lt"/>
              <a:cs typeface="+mn-lt"/>
            </a:endParaRPr>
          </a:p>
          <a:p>
            <a:pPr marL="342900" indent="-342900"/>
            <a:r>
              <a:rPr lang="en-US" sz="2000" err="1">
                <a:ea typeface="+mn-lt"/>
                <a:cs typeface="+mn-lt"/>
              </a:rPr>
              <a:t>L'operatore</a:t>
            </a:r>
            <a:r>
              <a:rPr lang="en-US" sz="2000">
                <a:ea typeface="+mn-lt"/>
                <a:cs typeface="+mn-lt"/>
              </a:rPr>
              <a:t> di </a:t>
            </a:r>
            <a:r>
              <a:rPr lang="en-US" sz="2000" err="1">
                <a:ea typeface="+mn-lt"/>
                <a:cs typeface="+mn-lt"/>
              </a:rPr>
              <a:t>localizzazione</a:t>
            </a:r>
            <a:r>
              <a:rPr lang="en-US" sz="2000">
                <a:ea typeface="+mn-lt"/>
                <a:cs typeface="+mn-lt"/>
              </a:rPr>
              <a:t> è </a:t>
            </a:r>
            <a:r>
              <a:rPr lang="en-US" sz="2000" err="1">
                <a:ea typeface="+mn-lt"/>
                <a:cs typeface="+mn-lt"/>
              </a:rPr>
              <a:t>definito</a:t>
            </a:r>
            <a:r>
              <a:rPr lang="en-US" sz="2000">
                <a:ea typeface="+mn-lt"/>
                <a:cs typeface="+mn-lt"/>
              </a:rPr>
              <a:t> come: </a:t>
            </a:r>
            <a:endParaRPr lang="en-US"/>
          </a:p>
          <a:p>
            <a:endParaRPr lang="en-US" sz="2000">
              <a:latin typeface="Aptos"/>
            </a:endParaRPr>
          </a:p>
          <a:p>
            <a:endParaRPr lang="en-US" sz="2000">
              <a:latin typeface="Aptos"/>
            </a:endParaRPr>
          </a:p>
          <a:p>
            <a:r>
              <a:rPr lang="en-US" sz="2000" i="1">
                <a:ea typeface="+mn-lt"/>
                <a:cs typeface="+mn-lt"/>
              </a:rPr>
              <a:t>I(</a:t>
            </a:r>
            <a:r>
              <a:rPr lang="en-US" sz="2000" i="1" err="1">
                <a:ea typeface="+mn-lt"/>
                <a:cs typeface="+mn-lt"/>
              </a:rPr>
              <a:t>x,y</a:t>
            </a:r>
            <a:r>
              <a:rPr lang="en-US" sz="2000" i="1">
                <a:ea typeface="+mn-lt"/>
                <a:cs typeface="+mn-lt"/>
              </a:rPr>
              <a:t>)</a:t>
            </a:r>
            <a:r>
              <a:rPr lang="en-US" sz="2000">
                <a:ea typeface="+mn-lt"/>
                <a:cs typeface="+mn-lt"/>
              </a:rPr>
              <a:t> è </a:t>
            </a:r>
            <a:r>
              <a:rPr lang="en-US" sz="2000" err="1">
                <a:ea typeface="+mn-lt"/>
                <a:cs typeface="+mn-lt"/>
              </a:rPr>
              <a:t>l’immagine</a:t>
            </a:r>
            <a:r>
              <a:rPr lang="en-US" sz="2000">
                <a:ea typeface="+mn-lt"/>
                <a:cs typeface="+mn-lt"/>
              </a:rPr>
              <a:t> </a:t>
            </a:r>
            <a:r>
              <a:rPr lang="en-US" sz="2000" err="1">
                <a:ea typeface="+mn-lt"/>
                <a:cs typeface="+mn-lt"/>
              </a:rPr>
              <a:t>dell’occhio</a:t>
            </a:r>
            <a:endParaRPr lang="en-US" sz="2000">
              <a:latin typeface="Aptos"/>
            </a:endParaRPr>
          </a:p>
          <a:p>
            <a:endParaRPr lang="en-US" sz="2000">
              <a:latin typeface="Aptos"/>
              <a:cs typeface="Helvetica"/>
            </a:endParaRPr>
          </a:p>
          <a:p>
            <a:r>
              <a:rPr lang="en-US" sz="2000">
                <a:latin typeface="Aptos"/>
                <a:cs typeface="Helvetica"/>
              </a:rPr>
              <a:t> G(r) </a:t>
            </a:r>
            <a:r>
              <a:rPr lang="en-US" sz="2000">
                <a:solidFill>
                  <a:srgbClr val="0E0E0E"/>
                </a:solidFill>
                <a:ea typeface="+mn-lt"/>
                <a:cs typeface="+mn-lt"/>
              </a:rPr>
              <a:t> è </a:t>
            </a:r>
            <a:r>
              <a:rPr lang="en-US" sz="2000" err="1">
                <a:solidFill>
                  <a:srgbClr val="0E0E0E"/>
                </a:solidFill>
                <a:ea typeface="+mn-lt"/>
                <a:cs typeface="+mn-lt"/>
              </a:rPr>
              <a:t>una</a:t>
            </a:r>
            <a:r>
              <a:rPr lang="en-US" sz="2000">
                <a:solidFill>
                  <a:srgbClr val="0E0E0E"/>
                </a:solidFill>
                <a:ea typeface="+mn-lt"/>
                <a:cs typeface="+mn-lt"/>
              </a:rPr>
              <a:t> </a:t>
            </a:r>
            <a:r>
              <a:rPr lang="en-US" sz="2000" b="1" err="1">
                <a:solidFill>
                  <a:srgbClr val="0E0E0E"/>
                </a:solidFill>
                <a:ea typeface="+mn-lt"/>
                <a:cs typeface="+mn-lt"/>
              </a:rPr>
              <a:t>funzione</a:t>
            </a:r>
            <a:r>
              <a:rPr lang="en-US" sz="2000" b="1">
                <a:solidFill>
                  <a:srgbClr val="0E0E0E"/>
                </a:solidFill>
                <a:ea typeface="+mn-lt"/>
                <a:cs typeface="+mn-lt"/>
              </a:rPr>
              <a:t> </a:t>
            </a:r>
            <a:r>
              <a:rPr lang="en-US" sz="2000" b="1" err="1">
                <a:solidFill>
                  <a:srgbClr val="0E0E0E"/>
                </a:solidFill>
                <a:ea typeface="+mn-lt"/>
                <a:cs typeface="+mn-lt"/>
              </a:rPr>
              <a:t>gaussiana</a:t>
            </a:r>
            <a:r>
              <a:rPr lang="en-US" sz="2000">
                <a:solidFill>
                  <a:srgbClr val="0E0E0E"/>
                </a:solidFill>
                <a:ea typeface="+mn-lt"/>
                <a:cs typeface="+mn-lt"/>
              </a:rPr>
              <a:t> di smoothing </a:t>
            </a:r>
            <a:r>
              <a:rPr lang="en-US" sz="2000" err="1">
                <a:solidFill>
                  <a:srgbClr val="0E0E0E"/>
                </a:solidFill>
                <a:ea typeface="+mn-lt"/>
                <a:cs typeface="+mn-lt"/>
              </a:rPr>
              <a:t>che</a:t>
            </a:r>
            <a:r>
              <a:rPr lang="en-US" sz="2000">
                <a:solidFill>
                  <a:srgbClr val="0E0E0E"/>
                </a:solidFill>
                <a:ea typeface="+mn-lt"/>
                <a:cs typeface="+mn-lt"/>
              </a:rPr>
              <a:t> </a:t>
            </a:r>
            <a:r>
              <a:rPr lang="en-US" sz="2000" err="1">
                <a:solidFill>
                  <a:srgbClr val="0E0E0E"/>
                </a:solidFill>
                <a:ea typeface="+mn-lt"/>
                <a:cs typeface="+mn-lt"/>
              </a:rPr>
              <a:t>aiuta</a:t>
            </a:r>
            <a:r>
              <a:rPr lang="en-US" sz="2000">
                <a:solidFill>
                  <a:srgbClr val="0E0E0E"/>
                </a:solidFill>
                <a:ea typeface="+mn-lt"/>
                <a:cs typeface="+mn-lt"/>
              </a:rPr>
              <a:t> a </a:t>
            </a:r>
            <a:r>
              <a:rPr lang="en-US" sz="2000" err="1">
                <a:solidFill>
                  <a:srgbClr val="0E0E0E"/>
                </a:solidFill>
                <a:ea typeface="+mn-lt"/>
                <a:cs typeface="+mn-lt"/>
              </a:rPr>
              <a:t>ridurre</a:t>
            </a:r>
            <a:r>
              <a:rPr lang="en-US" sz="2000">
                <a:solidFill>
                  <a:srgbClr val="0E0E0E"/>
                </a:solidFill>
                <a:ea typeface="+mn-lt"/>
                <a:cs typeface="+mn-lt"/>
              </a:rPr>
              <a:t> il </a:t>
            </a:r>
            <a:r>
              <a:rPr lang="en-US" sz="2000" err="1">
                <a:solidFill>
                  <a:srgbClr val="0E0E0E"/>
                </a:solidFill>
                <a:ea typeface="+mn-lt"/>
                <a:cs typeface="+mn-lt"/>
              </a:rPr>
              <a:t>rumore</a:t>
            </a:r>
            <a:r>
              <a:rPr lang="en-US" sz="2000">
                <a:solidFill>
                  <a:srgbClr val="0E0E0E"/>
                </a:solidFill>
                <a:ea typeface="+mn-lt"/>
                <a:cs typeface="+mn-lt"/>
              </a:rPr>
              <a:t> e a </a:t>
            </a:r>
            <a:r>
              <a:rPr lang="en-US" sz="2000" err="1">
                <a:solidFill>
                  <a:srgbClr val="0E0E0E"/>
                </a:solidFill>
                <a:ea typeface="+mn-lt"/>
                <a:cs typeface="+mn-lt"/>
              </a:rPr>
              <a:t>evidenziare</a:t>
            </a:r>
            <a:r>
              <a:rPr lang="en-US" sz="2000">
                <a:solidFill>
                  <a:srgbClr val="0E0E0E"/>
                </a:solidFill>
                <a:ea typeface="+mn-lt"/>
                <a:cs typeface="+mn-lt"/>
              </a:rPr>
              <a:t> le </a:t>
            </a:r>
            <a:r>
              <a:rPr lang="en-US" sz="2000" err="1">
                <a:solidFill>
                  <a:srgbClr val="0E0E0E"/>
                </a:solidFill>
                <a:ea typeface="+mn-lt"/>
                <a:cs typeface="+mn-lt"/>
              </a:rPr>
              <a:t>transizioni</a:t>
            </a:r>
            <a:r>
              <a:rPr lang="en-US" sz="2000">
                <a:solidFill>
                  <a:srgbClr val="0E0E0E"/>
                </a:solidFill>
                <a:ea typeface="+mn-lt"/>
                <a:cs typeface="+mn-lt"/>
              </a:rPr>
              <a:t> </a:t>
            </a:r>
            <a:r>
              <a:rPr lang="en-US" sz="2000" err="1">
                <a:solidFill>
                  <a:srgbClr val="0E0E0E"/>
                </a:solidFill>
                <a:ea typeface="+mn-lt"/>
                <a:cs typeface="+mn-lt"/>
              </a:rPr>
              <a:t>nei</a:t>
            </a:r>
            <a:r>
              <a:rPr lang="en-US" sz="2000">
                <a:solidFill>
                  <a:srgbClr val="0E0E0E"/>
                </a:solidFill>
                <a:ea typeface="+mn-lt"/>
                <a:cs typeface="+mn-lt"/>
              </a:rPr>
              <a:t> contorni. È </a:t>
            </a:r>
            <a:r>
              <a:rPr lang="en-US" sz="2000" err="1">
                <a:solidFill>
                  <a:srgbClr val="0E0E0E"/>
                </a:solidFill>
                <a:ea typeface="+mn-lt"/>
                <a:cs typeface="+mn-lt"/>
              </a:rPr>
              <a:t>definita</a:t>
            </a:r>
            <a:r>
              <a:rPr lang="en-US" sz="2000">
                <a:solidFill>
                  <a:srgbClr val="0E0E0E"/>
                </a:solidFill>
                <a:ea typeface="+mn-lt"/>
                <a:cs typeface="+mn-lt"/>
              </a:rPr>
              <a:t> come:</a:t>
            </a:r>
            <a:endParaRPr lang="en-US" sz="2000">
              <a:latin typeface="Aptos"/>
            </a:endParaRPr>
          </a:p>
          <a:p>
            <a:endParaRPr lang="en-US" sz="2000">
              <a:latin typeface="Aptos"/>
            </a:endParaRPr>
          </a:p>
          <a:p>
            <a:pPr marL="0" indent="0">
              <a:buNone/>
            </a:pPr>
            <a:endParaRPr lang="en-US" sz="2000">
              <a:latin typeface="Aptos"/>
            </a:endParaRPr>
          </a:p>
          <a:p>
            <a:pPr marL="0" indent="0">
              <a:buNone/>
            </a:pPr>
            <a:endParaRPr lang="en-US" sz="2000">
              <a:latin typeface="Aptos"/>
            </a:endParaRPr>
          </a:p>
          <a:p>
            <a:pPr marL="0" indent="0">
              <a:buNone/>
            </a:pPr>
            <a:endParaRPr lang="en-US" sz="2000">
              <a:latin typeface="Aptos"/>
            </a:endParaRPr>
          </a:p>
        </p:txBody>
      </p:sp>
      <p:pic>
        <p:nvPicPr>
          <p:cNvPr id="7" name="Immagine 6" descr="Immagine che contiene occhi, primo piano, organo, ciglio&#10;&#10;Il contenuto generato dall&amp;#39;intelligenza artificiale potrebbe non essere corretto.">
            <a:extLst>
              <a:ext uri="{FF2B5EF4-FFF2-40B4-BE49-F238E27FC236}">
                <a16:creationId xmlns:a16="http://schemas.microsoft.com/office/drawing/2014/main" id="{1B968B36-6A68-2444-23A1-C67E86C6A4C8}"/>
              </a:ext>
            </a:extLst>
          </p:cNvPr>
          <p:cNvPicPr>
            <a:picLocks noChangeAspect="1"/>
          </p:cNvPicPr>
          <p:nvPr/>
        </p:nvPicPr>
        <p:blipFill>
          <a:blip r:embed="rId2"/>
          <a:srcRect t="4194" r="-1" b="5684"/>
          <a:stretch/>
        </p:blipFill>
        <p:spPr>
          <a:xfrm>
            <a:off x="5784130" y="-4"/>
            <a:ext cx="6408454" cy="3240103"/>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Immagine 7" descr="Immagine che contiene Carattere, testo, linea, bianco&#10;&#10;Il contenuto generato dall&amp;#39;intelligenza artificiale potrebbe non essere corretto.">
            <a:extLst>
              <a:ext uri="{FF2B5EF4-FFF2-40B4-BE49-F238E27FC236}">
                <a16:creationId xmlns:a16="http://schemas.microsoft.com/office/drawing/2014/main" id="{94584AC5-DF38-D568-0D66-5F9C957DC38C}"/>
              </a:ext>
            </a:extLst>
          </p:cNvPr>
          <p:cNvPicPr>
            <a:picLocks noChangeAspect="1"/>
          </p:cNvPicPr>
          <p:nvPr/>
        </p:nvPicPr>
        <p:blipFill>
          <a:blip r:embed="rId3"/>
          <a:srcRect t="3846"/>
          <a:stretch/>
        </p:blipFill>
        <p:spPr>
          <a:xfrm>
            <a:off x="804338" y="2559732"/>
            <a:ext cx="3108691" cy="673617"/>
          </a:xfrm>
          <a:prstGeom prst="rect">
            <a:avLst/>
          </a:prstGeom>
        </p:spPr>
      </p:pic>
      <p:pic>
        <p:nvPicPr>
          <p:cNvPr id="4" name="Picture 3" descr="A black and white symbol&#10;&#10;Il contenuto generato dall&amp;#39;intelligenza artificiale potrebbe non essere corretto.">
            <a:extLst>
              <a:ext uri="{FF2B5EF4-FFF2-40B4-BE49-F238E27FC236}">
                <a16:creationId xmlns:a16="http://schemas.microsoft.com/office/drawing/2014/main" id="{22E9D1E5-463E-6765-0B83-815E4516FA38}"/>
              </a:ext>
            </a:extLst>
          </p:cNvPr>
          <p:cNvPicPr>
            <a:picLocks noChangeAspect="1"/>
          </p:cNvPicPr>
          <p:nvPr/>
        </p:nvPicPr>
        <p:blipFill>
          <a:blip r:embed="rId4"/>
          <a:stretch>
            <a:fillRect/>
          </a:stretch>
        </p:blipFill>
        <p:spPr>
          <a:xfrm>
            <a:off x="345512" y="4977296"/>
            <a:ext cx="4022585" cy="558183"/>
          </a:xfrm>
          <a:prstGeom prst="rect">
            <a:avLst/>
          </a:prstGeom>
        </p:spPr>
      </p:pic>
      <p:sp>
        <p:nvSpPr>
          <p:cNvPr id="5" name="TextBox 4">
            <a:extLst>
              <a:ext uri="{FF2B5EF4-FFF2-40B4-BE49-F238E27FC236}">
                <a16:creationId xmlns:a16="http://schemas.microsoft.com/office/drawing/2014/main" id="{E73648C5-D77C-050D-56A9-AFE05B1C4B5D}"/>
              </a:ext>
            </a:extLst>
          </p:cNvPr>
          <p:cNvSpPr txBox="1"/>
          <p:nvPr/>
        </p:nvSpPr>
        <p:spPr>
          <a:xfrm>
            <a:off x="219808" y="5727903"/>
            <a:ext cx="4814761"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a:solidFill>
                  <a:srgbClr val="0E0E0E"/>
                </a:solidFill>
                <a:ea typeface="+mn-lt"/>
                <a:cs typeface="+mn-lt"/>
              </a:rPr>
              <a:t>Il </a:t>
            </a:r>
            <a:r>
              <a:rPr lang="en-US" sz="2000" err="1">
                <a:solidFill>
                  <a:srgbClr val="0E0E0E"/>
                </a:solidFill>
                <a:ea typeface="+mn-lt"/>
                <a:cs typeface="+mn-lt"/>
              </a:rPr>
              <a:t>simbolo</a:t>
            </a:r>
            <a:r>
              <a:rPr lang="en-US" sz="2000">
                <a:solidFill>
                  <a:srgbClr val="0E0E0E"/>
                </a:solidFill>
                <a:ea typeface="+mn-lt"/>
                <a:cs typeface="+mn-lt"/>
              </a:rPr>
              <a:t> </a:t>
            </a:r>
            <a:r>
              <a:rPr lang="en-US" sz="2000">
                <a:latin typeface="Helvetica"/>
                <a:cs typeface="Helvetica"/>
              </a:rPr>
              <a:t> * </a:t>
            </a:r>
            <a:r>
              <a:rPr lang="en-US" sz="2000">
                <a:solidFill>
                  <a:srgbClr val="0E0E0E"/>
                </a:solidFill>
                <a:ea typeface="+mn-lt"/>
                <a:cs typeface="+mn-lt"/>
              </a:rPr>
              <a:t> indica </a:t>
            </a:r>
            <a:r>
              <a:rPr lang="en-US" sz="2000" err="1">
                <a:solidFill>
                  <a:srgbClr val="0E0E0E"/>
                </a:solidFill>
                <a:ea typeface="+mn-lt"/>
                <a:cs typeface="+mn-lt"/>
              </a:rPr>
              <a:t>una</a:t>
            </a:r>
            <a:r>
              <a:rPr lang="en-US" sz="2000">
                <a:solidFill>
                  <a:srgbClr val="0E0E0E"/>
                </a:solidFill>
                <a:ea typeface="+mn-lt"/>
                <a:cs typeface="+mn-lt"/>
              </a:rPr>
              <a:t> </a:t>
            </a:r>
            <a:r>
              <a:rPr lang="en-US" sz="2000" b="1" err="1">
                <a:solidFill>
                  <a:srgbClr val="0E0E0E"/>
                </a:solidFill>
                <a:ea typeface="+mn-lt"/>
                <a:cs typeface="+mn-lt"/>
              </a:rPr>
              <a:t>convoluzione</a:t>
            </a:r>
            <a:endParaRPr lang="en-US" sz="2000" err="1"/>
          </a:p>
          <a:p>
            <a:pPr algn="l"/>
            <a:endParaRPr lang="en-US"/>
          </a:p>
        </p:txBody>
      </p:sp>
      <p:sp>
        <p:nvSpPr>
          <p:cNvPr id="6" name="TextBox 5">
            <a:extLst>
              <a:ext uri="{FF2B5EF4-FFF2-40B4-BE49-F238E27FC236}">
                <a16:creationId xmlns:a16="http://schemas.microsoft.com/office/drawing/2014/main" id="{0A51628D-503F-28EB-D277-1897AA0515CB}"/>
              </a:ext>
            </a:extLst>
          </p:cNvPr>
          <p:cNvSpPr txBox="1"/>
          <p:nvPr/>
        </p:nvSpPr>
        <p:spPr>
          <a:xfrm>
            <a:off x="6095869" y="5113219"/>
            <a:ext cx="552955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Ø"/>
            </a:pPr>
            <a:r>
              <a:rPr lang="en-US" sz="2000" b="1" u="sng" err="1"/>
              <a:t>Obiettivo</a:t>
            </a:r>
            <a:r>
              <a:rPr lang="en-US" sz="2000" b="1" u="sng"/>
              <a:t> </a:t>
            </a:r>
            <a:r>
              <a:rPr lang="en-US" sz="2000" b="1" u="sng" err="1"/>
              <a:t>della</a:t>
            </a:r>
            <a:r>
              <a:rPr lang="en-US" sz="2000" b="1" u="sng"/>
              <a:t> formula: </a:t>
            </a:r>
            <a:r>
              <a:rPr lang="en-US" sz="2000">
                <a:solidFill>
                  <a:srgbClr val="0E0E0E"/>
                </a:solidFill>
                <a:ea typeface="+mn-lt"/>
                <a:cs typeface="+mn-lt"/>
              </a:rPr>
              <a:t> </a:t>
            </a:r>
            <a:r>
              <a:rPr lang="en-US" sz="2000" err="1">
                <a:solidFill>
                  <a:srgbClr val="0E0E0E"/>
                </a:solidFill>
                <a:ea typeface="+mn-lt"/>
                <a:cs typeface="+mn-lt"/>
              </a:rPr>
              <a:t>trovando</a:t>
            </a:r>
            <a:r>
              <a:rPr lang="en-US" sz="2000">
                <a:solidFill>
                  <a:srgbClr val="0E0E0E"/>
                </a:solidFill>
                <a:ea typeface="+mn-lt"/>
                <a:cs typeface="+mn-lt"/>
              </a:rPr>
              <a:t> il </a:t>
            </a:r>
            <a:r>
              <a:rPr lang="en-US" sz="2000" err="1">
                <a:solidFill>
                  <a:srgbClr val="0E0E0E"/>
                </a:solidFill>
                <a:ea typeface="+mn-lt"/>
                <a:cs typeface="+mn-lt"/>
              </a:rPr>
              <a:t>valore</a:t>
            </a:r>
            <a:r>
              <a:rPr lang="en-US" sz="2000">
                <a:solidFill>
                  <a:srgbClr val="0E0E0E"/>
                </a:solidFill>
                <a:ea typeface="+mn-lt"/>
                <a:cs typeface="+mn-lt"/>
              </a:rPr>
              <a:t> di </a:t>
            </a:r>
            <a:r>
              <a:rPr lang="en-US" sz="2000">
                <a:latin typeface="Aptos"/>
                <a:cs typeface="Helvetica"/>
              </a:rPr>
              <a:t> r </a:t>
            </a:r>
            <a:r>
              <a:rPr lang="en-US" sz="2000">
                <a:solidFill>
                  <a:srgbClr val="0E0E0E"/>
                </a:solidFill>
                <a:ea typeface="+mn-lt"/>
                <a:cs typeface="+mn-lt"/>
              </a:rPr>
              <a:t>, </a:t>
            </a:r>
            <a:r>
              <a:rPr lang="en-US" sz="2000">
                <a:latin typeface="Aptos"/>
                <a:cs typeface="Helvetica"/>
              </a:rPr>
              <a:t> x_0 </a:t>
            </a:r>
            <a:r>
              <a:rPr lang="en-US" sz="2000">
                <a:solidFill>
                  <a:srgbClr val="0E0E0E"/>
                </a:solidFill>
                <a:ea typeface="+mn-lt"/>
                <a:cs typeface="+mn-lt"/>
              </a:rPr>
              <a:t> e </a:t>
            </a:r>
            <a:r>
              <a:rPr lang="en-US" sz="2000">
                <a:latin typeface="Aptos"/>
                <a:cs typeface="Helvetica"/>
              </a:rPr>
              <a:t> y_0 </a:t>
            </a:r>
            <a:r>
              <a:rPr lang="en-US" sz="2000">
                <a:solidFill>
                  <a:srgbClr val="0E0E0E"/>
                </a:solidFill>
                <a:ea typeface="+mn-lt"/>
                <a:cs typeface="+mn-lt"/>
              </a:rPr>
              <a:t> </a:t>
            </a:r>
            <a:r>
              <a:rPr lang="en-US" sz="2000" err="1">
                <a:solidFill>
                  <a:srgbClr val="0E0E0E"/>
                </a:solidFill>
                <a:ea typeface="+mn-lt"/>
                <a:cs typeface="+mn-lt"/>
              </a:rPr>
              <a:t>otterremo</a:t>
            </a:r>
            <a:r>
              <a:rPr lang="en-US" sz="2000">
                <a:solidFill>
                  <a:srgbClr val="0E0E0E"/>
                </a:solidFill>
                <a:ea typeface="+mn-lt"/>
                <a:cs typeface="+mn-lt"/>
              </a:rPr>
              <a:t> </a:t>
            </a:r>
            <a:r>
              <a:rPr lang="en-US" sz="2000" err="1">
                <a:solidFill>
                  <a:srgbClr val="0E0E0E"/>
                </a:solidFill>
                <a:ea typeface="+mn-lt"/>
                <a:cs typeface="+mn-lt"/>
              </a:rPr>
              <a:t>sia</a:t>
            </a:r>
            <a:r>
              <a:rPr lang="en-US" sz="2000">
                <a:solidFill>
                  <a:srgbClr val="0E0E0E"/>
                </a:solidFill>
                <a:ea typeface="+mn-lt"/>
                <a:cs typeface="+mn-lt"/>
              </a:rPr>
              <a:t> il contorno </a:t>
            </a:r>
            <a:r>
              <a:rPr lang="en-US" sz="2000" err="1">
                <a:solidFill>
                  <a:srgbClr val="0E0E0E"/>
                </a:solidFill>
                <a:ea typeface="+mn-lt"/>
                <a:cs typeface="+mn-lt"/>
              </a:rPr>
              <a:t>della</a:t>
            </a:r>
            <a:r>
              <a:rPr lang="en-US" sz="2000">
                <a:solidFill>
                  <a:srgbClr val="0E0E0E"/>
                </a:solidFill>
                <a:ea typeface="+mn-lt"/>
                <a:cs typeface="+mn-lt"/>
              </a:rPr>
              <a:t> </a:t>
            </a:r>
            <a:r>
              <a:rPr lang="en-US" sz="2000" err="1">
                <a:solidFill>
                  <a:srgbClr val="0E0E0E"/>
                </a:solidFill>
                <a:ea typeface="+mn-lt"/>
                <a:cs typeface="+mn-lt"/>
              </a:rPr>
              <a:t>pupilla</a:t>
            </a:r>
            <a:r>
              <a:rPr lang="en-US" sz="2000">
                <a:solidFill>
                  <a:srgbClr val="0E0E0E"/>
                </a:solidFill>
                <a:ea typeface="+mn-lt"/>
                <a:cs typeface="+mn-lt"/>
              </a:rPr>
              <a:t> </a:t>
            </a:r>
            <a:r>
              <a:rPr lang="en-US" sz="2000" err="1">
                <a:solidFill>
                  <a:srgbClr val="0E0E0E"/>
                </a:solidFill>
                <a:ea typeface="+mn-lt"/>
                <a:cs typeface="+mn-lt"/>
              </a:rPr>
              <a:t>sia</a:t>
            </a:r>
            <a:r>
              <a:rPr lang="en-US" sz="2000">
                <a:solidFill>
                  <a:srgbClr val="0E0E0E"/>
                </a:solidFill>
                <a:ea typeface="+mn-lt"/>
                <a:cs typeface="+mn-lt"/>
              </a:rPr>
              <a:t> il </a:t>
            </a:r>
            <a:r>
              <a:rPr lang="en-US" sz="2000" err="1">
                <a:solidFill>
                  <a:srgbClr val="0E0E0E"/>
                </a:solidFill>
                <a:ea typeface="+mn-lt"/>
                <a:cs typeface="+mn-lt"/>
              </a:rPr>
              <a:t>bordo</a:t>
            </a:r>
            <a:r>
              <a:rPr lang="en-US" sz="2000">
                <a:solidFill>
                  <a:srgbClr val="0E0E0E"/>
                </a:solidFill>
                <a:ea typeface="+mn-lt"/>
                <a:cs typeface="+mn-lt"/>
              </a:rPr>
              <a:t> </a:t>
            </a:r>
            <a:r>
              <a:rPr lang="en-US" sz="2000" err="1">
                <a:solidFill>
                  <a:srgbClr val="0E0E0E"/>
                </a:solidFill>
                <a:ea typeface="+mn-lt"/>
                <a:cs typeface="+mn-lt"/>
              </a:rPr>
              <a:t>esterno</a:t>
            </a:r>
            <a:r>
              <a:rPr lang="en-US" sz="2000">
                <a:solidFill>
                  <a:srgbClr val="0E0E0E"/>
                </a:solidFill>
                <a:ea typeface="+mn-lt"/>
                <a:cs typeface="+mn-lt"/>
              </a:rPr>
              <a:t> </a:t>
            </a:r>
            <a:r>
              <a:rPr lang="en-US" sz="2000" err="1">
                <a:solidFill>
                  <a:srgbClr val="0E0E0E"/>
                </a:solidFill>
                <a:ea typeface="+mn-lt"/>
                <a:cs typeface="+mn-lt"/>
              </a:rPr>
              <a:t>dell'iride</a:t>
            </a:r>
            <a:endParaRPr lang="en-US" sz="2000" err="1">
              <a:solidFill>
                <a:srgbClr val="0E0E0E"/>
              </a:solidFill>
            </a:endParaRPr>
          </a:p>
          <a:p>
            <a:endParaRPr lang="en-US"/>
          </a:p>
        </p:txBody>
      </p:sp>
      <p:pic>
        <p:nvPicPr>
          <p:cNvPr id="10" name="Picture 9" descr="Close-up of an eye with a black circle&#10;&#10;Il contenuto generato dall&amp;#39;intelligenza artificiale potrebbe non essere corretto.">
            <a:extLst>
              <a:ext uri="{FF2B5EF4-FFF2-40B4-BE49-F238E27FC236}">
                <a16:creationId xmlns:a16="http://schemas.microsoft.com/office/drawing/2014/main" id="{2C9FCC3F-432B-12F6-75F1-24F12FF8F232}"/>
              </a:ext>
            </a:extLst>
          </p:cNvPr>
          <p:cNvPicPr>
            <a:picLocks noChangeAspect="1"/>
          </p:cNvPicPr>
          <p:nvPr/>
        </p:nvPicPr>
        <p:blipFill>
          <a:blip r:embed="rId5"/>
          <a:stretch>
            <a:fillRect/>
          </a:stretch>
        </p:blipFill>
        <p:spPr>
          <a:xfrm>
            <a:off x="7062769" y="3654253"/>
            <a:ext cx="3848322" cy="1183358"/>
          </a:xfrm>
          <a:prstGeom prst="rect">
            <a:avLst/>
          </a:prstGeom>
        </p:spPr>
      </p:pic>
    </p:spTree>
    <p:extLst>
      <p:ext uri="{BB962C8B-B14F-4D97-AF65-F5344CB8AC3E}">
        <p14:creationId xmlns:p14="http://schemas.microsoft.com/office/powerpoint/2010/main" val="13897603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D2644DF6-A763-8C7D-8B07-652D724CE283}"/>
              </a:ext>
            </a:extLst>
          </p:cNvPr>
          <p:cNvPicPr>
            <a:picLocks noGrp="1" noChangeAspect="1"/>
          </p:cNvPicPr>
          <p:nvPr>
            <p:ph idx="1"/>
          </p:nvPr>
        </p:nvPicPr>
        <p:blipFill>
          <a:blip r:embed="rId2"/>
          <a:srcRect r="1567" b="-1"/>
          <a:stretch/>
        </p:blipFill>
        <p:spPr>
          <a:xfrm>
            <a:off x="865141" y="871147"/>
            <a:ext cx="10488660" cy="5114714"/>
          </a:xfrm>
          <a:prstGeom prst="rect">
            <a:avLst/>
          </a:prstGeom>
        </p:spPr>
      </p:pic>
      <p:cxnSp>
        <p:nvCxnSpPr>
          <p:cNvPr id="9" name="Straight Connector 8">
            <a:extLst>
              <a:ext uri="{FF2B5EF4-FFF2-40B4-BE49-F238E27FC236}">
                <a16:creationId xmlns:a16="http://schemas.microsoft.com/office/drawing/2014/main" id="{EBC8029E-E679-5CC4-DE1F-B1AA37452C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5966048"/>
            <a:ext cx="104775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FCB09726-A766-4FCF-A1B8-B72D0FA5BA8B}"/>
              </a:ext>
            </a:extLst>
          </p:cNvPr>
          <p:cNvSpPr/>
          <p:nvPr/>
        </p:nvSpPr>
        <p:spPr>
          <a:xfrm>
            <a:off x="5516697" y="2021103"/>
            <a:ext cx="2743200" cy="2743200"/>
          </a:xfrm>
          <a:prstGeom prst="rect">
            <a:avLst/>
          </a:prstGeom>
          <a:solidFill>
            <a:srgbClr val="E71224">
              <a:alpha val="5000"/>
            </a:srgbClr>
          </a:solidFill>
          <a:ln w="30856">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8" name="CasellaDiTesto 7">
            <a:extLst>
              <a:ext uri="{FF2B5EF4-FFF2-40B4-BE49-F238E27FC236}">
                <a16:creationId xmlns:a16="http://schemas.microsoft.com/office/drawing/2014/main" id="{B75026AA-30C2-ADF7-C3AA-CA6B48B585CF}"/>
              </a:ext>
            </a:extLst>
          </p:cNvPr>
          <p:cNvSpPr txBox="1"/>
          <p:nvPr/>
        </p:nvSpPr>
        <p:spPr>
          <a:xfrm>
            <a:off x="7802697" y="1674725"/>
            <a:ext cx="914400" cy="914400"/>
          </a:xfrm>
          <a:prstGeom prst="rect">
            <a:avLst/>
          </a:prstGeom>
          <a:noFill/>
        </p:spPr>
        <p:txBody>
          <a:bodyPr wrap="none" rtlCol="0">
            <a:spAutoFit/>
          </a:bodyPr>
          <a:lstStyle/>
          <a:p>
            <a:pPr algn="l"/>
            <a:endParaRPr lang="it-IT"/>
          </a:p>
        </p:txBody>
      </p:sp>
      <mc:AlternateContent xmlns:mc="http://schemas.openxmlformats.org/markup-compatibility/2006" xmlns:p14="http://schemas.microsoft.com/office/powerpoint/2010/main">
        <mc:Choice Requires="p14">
          <p:contentPart p14:bwMode="auto" r:id="rId3">
            <p14:nvContentPartPr>
              <p14:cNvPr id="25" name="Input penna 24">
                <a:extLst>
                  <a:ext uri="{FF2B5EF4-FFF2-40B4-BE49-F238E27FC236}">
                    <a16:creationId xmlns:a16="http://schemas.microsoft.com/office/drawing/2014/main" id="{0136B8B0-B0F7-3D28-1A38-717B5A5F8C4E}"/>
                  </a:ext>
                </a:extLst>
              </p14:cNvPr>
              <p14:cNvContentPartPr/>
              <p14:nvPr/>
            </p14:nvContentPartPr>
            <p14:xfrm>
              <a:off x="8404214" y="4838716"/>
              <a:ext cx="690120" cy="621360"/>
            </p14:xfrm>
          </p:contentPart>
        </mc:Choice>
        <mc:Fallback xmlns="">
          <p:pic>
            <p:nvPicPr>
              <p:cNvPr id="25" name="Input penna 24">
                <a:extLst>
                  <a:ext uri="{FF2B5EF4-FFF2-40B4-BE49-F238E27FC236}">
                    <a16:creationId xmlns:a16="http://schemas.microsoft.com/office/drawing/2014/main" id="{0136B8B0-B0F7-3D28-1A38-717B5A5F8C4E}"/>
                  </a:ext>
                </a:extLst>
              </p:cNvPr>
              <p:cNvPicPr/>
              <p:nvPr/>
            </p:nvPicPr>
            <p:blipFill>
              <a:blip r:embed="rId4"/>
              <a:stretch>
                <a:fillRect/>
              </a:stretch>
            </p:blipFill>
            <p:spPr>
              <a:xfrm>
                <a:off x="8388726" y="4823236"/>
                <a:ext cx="720736"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put penna 25">
                <a:extLst>
                  <a:ext uri="{FF2B5EF4-FFF2-40B4-BE49-F238E27FC236}">
                    <a16:creationId xmlns:a16="http://schemas.microsoft.com/office/drawing/2014/main" id="{824FF801-393F-AFFE-F787-80D56FA67FCD}"/>
                  </a:ext>
                </a:extLst>
              </p14:cNvPr>
              <p14:cNvContentPartPr/>
              <p14:nvPr/>
            </p14:nvContentPartPr>
            <p14:xfrm>
              <a:off x="5081054" y="956476"/>
              <a:ext cx="466200" cy="795600"/>
            </p14:xfrm>
          </p:contentPart>
        </mc:Choice>
        <mc:Fallback xmlns="">
          <p:pic>
            <p:nvPicPr>
              <p:cNvPr id="26" name="Input penna 25">
                <a:extLst>
                  <a:ext uri="{FF2B5EF4-FFF2-40B4-BE49-F238E27FC236}">
                    <a16:creationId xmlns:a16="http://schemas.microsoft.com/office/drawing/2014/main" id="{824FF801-393F-AFFE-F787-80D56FA67FCD}"/>
                  </a:ext>
                </a:extLst>
              </p:cNvPr>
              <p:cNvPicPr/>
              <p:nvPr/>
            </p:nvPicPr>
            <p:blipFill>
              <a:blip r:embed="rId6"/>
              <a:stretch>
                <a:fillRect/>
              </a:stretch>
            </p:blipFill>
            <p:spPr>
              <a:xfrm>
                <a:off x="5065574" y="940996"/>
                <a:ext cx="496800" cy="826200"/>
              </a:xfrm>
              <a:prstGeom prst="rect">
                <a:avLst/>
              </a:prstGeom>
            </p:spPr>
          </p:pic>
        </mc:Fallback>
      </mc:AlternateContent>
      <p:sp>
        <p:nvSpPr>
          <p:cNvPr id="3" name="TextBox 1">
            <a:extLst>
              <a:ext uri="{FF2B5EF4-FFF2-40B4-BE49-F238E27FC236}">
                <a16:creationId xmlns:a16="http://schemas.microsoft.com/office/drawing/2014/main" id="{3E08472D-532B-1984-0F69-0C303CDC3E10}"/>
              </a:ext>
            </a:extLst>
          </p:cNvPr>
          <p:cNvSpPr txBox="1"/>
          <p:nvPr/>
        </p:nvSpPr>
        <p:spPr>
          <a:xfrm>
            <a:off x="3425628" y="222121"/>
            <a:ext cx="53407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solidFill>
                  <a:schemeClr val="accent2">
                    <a:lumMod val="76000"/>
                  </a:schemeClr>
                </a:solidFill>
                <a:latin typeface="Goudy Old Style" panose="02020502050305020303" pitchFamily="18" charset="77"/>
                <a:cs typeface="Arial"/>
              </a:rPr>
              <a:t>Algoritmo di Daugman</a:t>
            </a:r>
          </a:p>
        </p:txBody>
      </p:sp>
    </p:spTree>
    <p:extLst>
      <p:ext uri="{BB962C8B-B14F-4D97-AF65-F5344CB8AC3E}">
        <p14:creationId xmlns:p14="http://schemas.microsoft.com/office/powerpoint/2010/main" val="1938209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up)">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ppt_y</p:attrName>
                                        </p:attrNameLst>
                                      </p:cBhvr>
                                      <p:tavLst>
                                        <p:tav tm="0">
                                          <p:val>
                                            <p:strVal val="#ppt_y+#ppt_h*1.125000"/>
                                          </p:val>
                                        </p:tav>
                                        <p:tav tm="100000">
                                          <p:val>
                                            <p:strVal val="#ppt_y"/>
                                          </p:val>
                                        </p:tav>
                                      </p:tavLst>
                                    </p:anim>
                                    <p:animEffect transition="in" filter="wipe(up)">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strVal val="#ppt_w*0.70"/>
                                          </p:val>
                                        </p:tav>
                                        <p:tav tm="100000">
                                          <p:val>
                                            <p:strVal val="#ppt_w"/>
                                          </p:val>
                                        </p:tav>
                                      </p:tavLst>
                                    </p:anim>
                                    <p:anim calcmode="lin" valueType="num">
                                      <p:cBhvr>
                                        <p:cTn id="20" dur="1000" fill="hold"/>
                                        <p:tgtEl>
                                          <p:spTgt spid="19"/>
                                        </p:tgtEl>
                                        <p:attrNameLst>
                                          <p:attrName>ppt_h</p:attrName>
                                        </p:attrNameLst>
                                      </p:cBhvr>
                                      <p:tavLst>
                                        <p:tav tm="0">
                                          <p:val>
                                            <p:strVal val="#ppt_h"/>
                                          </p:val>
                                        </p:tav>
                                        <p:tav tm="100000">
                                          <p:val>
                                            <p:strVal val="#ppt_h"/>
                                          </p:val>
                                        </p:tav>
                                      </p:tavLst>
                                    </p:anim>
                                    <p:animEffect transition="in" filter="fade">
                                      <p:cBhvr>
                                        <p:cTn id="21" dur="1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19"/>
                                        </p:tgtEl>
                                      </p:cBhvr>
                                    </p:animEffect>
                                    <p:set>
                                      <p:cBhvr>
                                        <p:cTn id="3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4168AC1-0FE3-9241-23CC-DAD4DEEDBD73}"/>
              </a:ext>
            </a:extLst>
          </p:cNvPr>
          <p:cNvSpPr>
            <a:spLocks noGrp="1"/>
          </p:cNvSpPr>
          <p:nvPr>
            <p:ph type="title"/>
          </p:nvPr>
        </p:nvSpPr>
        <p:spPr>
          <a:xfrm>
            <a:off x="838201" y="3815471"/>
            <a:ext cx="3981854" cy="2216513"/>
          </a:xfrm>
        </p:spPr>
        <p:txBody>
          <a:bodyPr>
            <a:normAutofit/>
          </a:bodyPr>
          <a:lstStyle/>
          <a:p>
            <a:r>
              <a:rPr lang="en-US" dirty="0"/>
              <a:t>​</a:t>
            </a:r>
            <a:r>
              <a:rPr lang="en-US" dirty="0">
                <a:latin typeface="Goudy Old Style" panose="02020502050305020303" pitchFamily="18" charset="77"/>
              </a:rPr>
              <a:t>Unwrapping</a:t>
            </a:r>
          </a:p>
        </p:txBody>
      </p:sp>
      <p:sp>
        <p:nvSpPr>
          <p:cNvPr id="46"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Immagine 3" descr="Immagine che contiene diagramma, testo, cerchio, schizzo&#10;&#10;Il contenuto generato dall&amp;#39;intelligenza artificiale potrebbe non essere corretto.">
            <a:extLst>
              <a:ext uri="{FF2B5EF4-FFF2-40B4-BE49-F238E27FC236}">
                <a16:creationId xmlns:a16="http://schemas.microsoft.com/office/drawing/2014/main" id="{2CA78189-CC0B-F11C-6274-F53189297111}"/>
              </a:ext>
            </a:extLst>
          </p:cNvPr>
          <p:cNvPicPr>
            <a:picLocks noChangeAspect="1"/>
          </p:cNvPicPr>
          <p:nvPr/>
        </p:nvPicPr>
        <p:blipFill>
          <a:blip r:embed="rId2"/>
          <a:stretch>
            <a:fillRect/>
          </a:stretch>
        </p:blipFill>
        <p:spPr>
          <a:xfrm>
            <a:off x="659914" y="932940"/>
            <a:ext cx="10872172" cy="250059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A69DF282-0E5C-F88A-EBE5-A3A4472DACAA}"/>
              </a:ext>
            </a:extLst>
          </p:cNvPr>
          <p:cNvSpPr>
            <a:spLocks noGrp="1"/>
          </p:cNvSpPr>
          <p:nvPr>
            <p:ph idx="1"/>
          </p:nvPr>
        </p:nvSpPr>
        <p:spPr>
          <a:xfrm>
            <a:off x="4970833" y="3815472"/>
            <a:ext cx="6382966" cy="2216512"/>
          </a:xfrm>
        </p:spPr>
        <p:txBody>
          <a:bodyPr vert="horz" lIns="91440" tIns="45720" rIns="91440" bIns="45720" rtlCol="0" anchor="t">
            <a:normAutofit lnSpcReduction="10000"/>
          </a:bodyPr>
          <a:lstStyle/>
          <a:p>
            <a:r>
              <a:rPr lang="en-US" sz="1900" dirty="0">
                <a:latin typeface="Arial"/>
                <a:ea typeface="+mn-lt"/>
                <a:cs typeface="Arial"/>
              </a:rPr>
              <a:t>Una volta </a:t>
            </a:r>
            <a:r>
              <a:rPr lang="en-US" sz="1900" dirty="0" err="1">
                <a:latin typeface="Arial"/>
                <a:ea typeface="+mn-lt"/>
                <a:cs typeface="Arial"/>
              </a:rPr>
              <a:t>segmentata</a:t>
            </a:r>
            <a:r>
              <a:rPr lang="en-US" sz="1900" dirty="0">
                <a:latin typeface="Arial"/>
                <a:ea typeface="+mn-lt"/>
                <a:cs typeface="Arial"/>
              </a:rPr>
              <a:t> </a:t>
            </a:r>
            <a:r>
              <a:rPr lang="en-US" sz="1900" dirty="0" err="1">
                <a:latin typeface="Arial"/>
                <a:ea typeface="+mn-lt"/>
                <a:cs typeface="Arial"/>
              </a:rPr>
              <a:t>correttamente</a:t>
            </a:r>
            <a:r>
              <a:rPr lang="en-US" sz="1900" dirty="0">
                <a:latin typeface="Arial"/>
                <a:ea typeface="+mn-lt"/>
                <a:cs typeface="Arial"/>
              </a:rPr>
              <a:t> </a:t>
            </a:r>
            <a:r>
              <a:rPr lang="en-US" sz="1900" dirty="0" err="1">
                <a:latin typeface="Arial"/>
                <a:ea typeface="+mn-lt"/>
                <a:cs typeface="Arial"/>
              </a:rPr>
              <a:t>l’iride</a:t>
            </a:r>
            <a:r>
              <a:rPr lang="en-US" sz="1900" dirty="0">
                <a:latin typeface="Arial"/>
                <a:ea typeface="+mn-lt"/>
                <a:cs typeface="Arial"/>
              </a:rPr>
              <a:t>, </a:t>
            </a:r>
            <a:r>
              <a:rPr lang="en-US" sz="1900">
                <a:latin typeface="Arial"/>
                <a:ea typeface="+mn-lt"/>
                <a:cs typeface="Arial"/>
              </a:rPr>
              <a:t>è</a:t>
            </a:r>
            <a:r>
              <a:rPr lang="en-US" sz="1900" dirty="0">
                <a:latin typeface="Arial"/>
                <a:ea typeface="+mn-lt"/>
                <a:cs typeface="Arial"/>
              </a:rPr>
              <a:t> </a:t>
            </a:r>
            <a:r>
              <a:rPr lang="en-US" sz="1900" dirty="0" err="1">
                <a:latin typeface="Arial"/>
                <a:ea typeface="+mn-lt"/>
                <a:cs typeface="Arial"/>
              </a:rPr>
              <a:t>necessario</a:t>
            </a:r>
            <a:r>
              <a:rPr lang="en-US" sz="1900" dirty="0">
                <a:latin typeface="Arial"/>
                <a:ea typeface="+mn-lt"/>
                <a:cs typeface="Arial"/>
              </a:rPr>
              <a:t> </a:t>
            </a:r>
            <a:r>
              <a:rPr lang="en-US" sz="1900" dirty="0" err="1">
                <a:latin typeface="Arial"/>
                <a:ea typeface="+mn-lt"/>
                <a:cs typeface="Arial"/>
              </a:rPr>
              <a:t>compensare</a:t>
            </a:r>
            <a:r>
              <a:rPr lang="en-US" sz="1900" dirty="0">
                <a:latin typeface="Arial"/>
                <a:ea typeface="+mn-lt"/>
                <a:cs typeface="Arial"/>
              </a:rPr>
              <a:t> </a:t>
            </a:r>
            <a:r>
              <a:rPr lang="en-US" sz="1900" dirty="0" err="1">
                <a:latin typeface="Arial"/>
                <a:ea typeface="+mn-lt"/>
                <a:cs typeface="Arial"/>
              </a:rPr>
              <a:t>eventuali</a:t>
            </a:r>
            <a:r>
              <a:rPr lang="en-US" sz="1900" dirty="0">
                <a:latin typeface="Arial"/>
                <a:ea typeface="+mn-lt"/>
                <a:cs typeface="Arial"/>
              </a:rPr>
              <a:t> </a:t>
            </a:r>
            <a:r>
              <a:rPr lang="en-US" sz="1900" dirty="0" err="1">
                <a:latin typeface="Arial"/>
                <a:ea typeface="+mn-lt"/>
                <a:cs typeface="Arial"/>
              </a:rPr>
              <a:t>variazioni</a:t>
            </a:r>
            <a:r>
              <a:rPr lang="en-US" sz="1900" dirty="0">
                <a:latin typeface="Arial"/>
                <a:ea typeface="+mn-lt"/>
                <a:cs typeface="Arial"/>
              </a:rPr>
              <a:t> di grandezza </a:t>
            </a:r>
            <a:r>
              <a:rPr lang="en-US" sz="1900" dirty="0" err="1">
                <a:latin typeface="Arial"/>
                <a:ea typeface="+mn-lt"/>
                <a:cs typeface="Arial"/>
              </a:rPr>
              <a:t>dovute</a:t>
            </a:r>
            <a:r>
              <a:rPr lang="en-US" sz="1900" dirty="0">
                <a:latin typeface="Arial"/>
                <a:ea typeface="+mn-lt"/>
                <a:cs typeface="Arial"/>
              </a:rPr>
              <a:t> alla </a:t>
            </a:r>
            <a:r>
              <a:rPr lang="en-US" sz="1900" dirty="0" err="1">
                <a:latin typeface="Arial"/>
                <a:ea typeface="+mn-lt"/>
                <a:cs typeface="Arial"/>
              </a:rPr>
              <a:t>dilatazione</a:t>
            </a:r>
            <a:r>
              <a:rPr lang="en-US" sz="1900" dirty="0">
                <a:latin typeface="Arial"/>
                <a:ea typeface="+mn-lt"/>
                <a:cs typeface="Arial"/>
              </a:rPr>
              <a:t> o </a:t>
            </a:r>
            <a:r>
              <a:rPr lang="en-US" sz="1900" dirty="0" err="1">
                <a:latin typeface="Arial"/>
                <a:ea typeface="+mn-lt"/>
                <a:cs typeface="Arial"/>
              </a:rPr>
              <a:t>contrazione</a:t>
            </a:r>
            <a:r>
              <a:rPr lang="en-US" sz="1900" dirty="0">
                <a:latin typeface="Arial"/>
                <a:ea typeface="+mn-lt"/>
                <a:cs typeface="Arial"/>
              </a:rPr>
              <a:t> della </a:t>
            </a:r>
            <a:r>
              <a:rPr lang="en-US" sz="1900" dirty="0" err="1">
                <a:latin typeface="Arial"/>
                <a:ea typeface="+mn-lt"/>
                <a:cs typeface="Arial"/>
              </a:rPr>
              <a:t>pupilla</a:t>
            </a:r>
            <a:r>
              <a:rPr lang="en-US" sz="1900" dirty="0">
                <a:latin typeface="Arial"/>
                <a:ea typeface="+mn-lt"/>
                <a:cs typeface="Arial"/>
              </a:rPr>
              <a:t>.</a:t>
            </a:r>
          </a:p>
          <a:p>
            <a:r>
              <a:rPr lang="en-US" sz="1900" dirty="0" err="1">
                <a:latin typeface="Arial"/>
                <a:ea typeface="+mn-lt"/>
                <a:cs typeface="Arial"/>
              </a:rPr>
              <a:t>L'iride</a:t>
            </a:r>
            <a:r>
              <a:rPr lang="en-US" sz="1900" dirty="0">
                <a:latin typeface="Arial"/>
                <a:ea typeface="+mn-lt"/>
                <a:cs typeface="Arial"/>
              </a:rPr>
              <a:t> </a:t>
            </a:r>
            <a:r>
              <a:rPr lang="en-US" sz="1900" dirty="0" err="1">
                <a:latin typeface="Arial"/>
                <a:ea typeface="+mn-lt"/>
                <a:cs typeface="Arial"/>
              </a:rPr>
              <a:t>viene</a:t>
            </a:r>
            <a:r>
              <a:rPr lang="en-US" sz="1900" dirty="0">
                <a:latin typeface="Arial"/>
                <a:ea typeface="+mn-lt"/>
                <a:cs typeface="Arial"/>
              </a:rPr>
              <a:t> </a:t>
            </a:r>
            <a:r>
              <a:rPr lang="en-US" sz="1900" dirty="0" err="1">
                <a:latin typeface="Arial"/>
                <a:ea typeface="+mn-lt"/>
                <a:cs typeface="Arial"/>
              </a:rPr>
              <a:t>trasformata</a:t>
            </a:r>
            <a:r>
              <a:rPr lang="en-US" sz="1900" dirty="0">
                <a:latin typeface="Arial"/>
                <a:ea typeface="+mn-lt"/>
                <a:cs typeface="Arial"/>
              </a:rPr>
              <a:t> da </a:t>
            </a:r>
            <a:r>
              <a:rPr lang="en-US" sz="1900" dirty="0" err="1">
                <a:latin typeface="Arial"/>
                <a:ea typeface="+mn-lt"/>
                <a:cs typeface="Arial"/>
              </a:rPr>
              <a:t>una</a:t>
            </a:r>
            <a:r>
              <a:rPr lang="en-US" sz="1900" dirty="0">
                <a:latin typeface="Arial"/>
                <a:ea typeface="+mn-lt"/>
                <a:cs typeface="Arial"/>
              </a:rPr>
              <a:t> </a:t>
            </a:r>
            <a:r>
              <a:rPr lang="en-US" sz="1900" dirty="0" err="1">
                <a:latin typeface="Arial"/>
                <a:ea typeface="+mn-lt"/>
                <a:cs typeface="Arial"/>
              </a:rPr>
              <a:t>struttura</a:t>
            </a:r>
            <a:r>
              <a:rPr lang="en-US" sz="1900" dirty="0">
                <a:latin typeface="Arial"/>
                <a:ea typeface="+mn-lt"/>
                <a:cs typeface="Arial"/>
              </a:rPr>
              <a:t> </a:t>
            </a:r>
            <a:r>
              <a:rPr lang="en-US" sz="1900" dirty="0" err="1">
                <a:latin typeface="Arial"/>
                <a:ea typeface="+mn-lt"/>
                <a:cs typeface="Arial"/>
              </a:rPr>
              <a:t>circolare</a:t>
            </a:r>
            <a:r>
              <a:rPr lang="en-US" sz="1900" dirty="0">
                <a:latin typeface="Arial"/>
                <a:ea typeface="+mn-lt"/>
                <a:cs typeface="Arial"/>
              </a:rPr>
              <a:t> a </a:t>
            </a:r>
            <a:r>
              <a:rPr lang="en-US" sz="1900" dirty="0" err="1">
                <a:latin typeface="Arial"/>
                <a:ea typeface="+mn-lt"/>
                <a:cs typeface="Arial"/>
              </a:rPr>
              <a:t>una</a:t>
            </a:r>
            <a:r>
              <a:rPr lang="en-US" sz="1900" dirty="0">
                <a:latin typeface="Arial"/>
                <a:ea typeface="+mn-lt"/>
                <a:cs typeface="Arial"/>
              </a:rPr>
              <a:t> </a:t>
            </a:r>
            <a:r>
              <a:rPr lang="en-US" sz="1900" dirty="0" err="1">
                <a:latin typeface="Arial"/>
                <a:ea typeface="+mn-lt"/>
                <a:cs typeface="Arial"/>
              </a:rPr>
              <a:t>rappresentazione</a:t>
            </a:r>
            <a:r>
              <a:rPr lang="en-US" sz="1900" dirty="0">
                <a:latin typeface="Arial"/>
                <a:ea typeface="+mn-lt"/>
                <a:cs typeface="Arial"/>
              </a:rPr>
              <a:t> </a:t>
            </a:r>
            <a:r>
              <a:rPr lang="en-US" sz="1900" dirty="0" err="1">
                <a:latin typeface="Arial"/>
                <a:ea typeface="+mn-lt"/>
                <a:cs typeface="Arial"/>
              </a:rPr>
              <a:t>rettangolare</a:t>
            </a:r>
            <a:r>
              <a:rPr lang="en-US" sz="1900" dirty="0">
                <a:latin typeface="Arial"/>
                <a:ea typeface="+mn-lt"/>
                <a:cs typeface="Arial"/>
              </a:rPr>
              <a:t> </a:t>
            </a:r>
            <a:r>
              <a:rPr lang="en-US" sz="1900" dirty="0" err="1">
                <a:latin typeface="Arial"/>
                <a:ea typeface="+mn-lt"/>
                <a:cs typeface="Arial"/>
              </a:rPr>
              <a:t>standardizzata</a:t>
            </a:r>
            <a:endParaRPr lang="en-US" sz="1900" dirty="0">
              <a:latin typeface="Arial"/>
              <a:ea typeface="+mn-lt"/>
              <a:cs typeface="Arial"/>
            </a:endParaRPr>
          </a:p>
          <a:p>
            <a:r>
              <a:rPr lang="en-US" sz="1900" dirty="0">
                <a:latin typeface="Arial"/>
                <a:ea typeface="+mn-lt"/>
                <a:cs typeface="+mn-lt"/>
              </a:rPr>
              <a:t>Il </a:t>
            </a:r>
            <a:r>
              <a:rPr lang="en-US" sz="1900" dirty="0" err="1">
                <a:latin typeface="Arial"/>
                <a:ea typeface="+mn-lt"/>
                <a:cs typeface="+mn-lt"/>
              </a:rPr>
              <a:t>modello</a:t>
            </a:r>
            <a:r>
              <a:rPr lang="en-US" sz="1900" dirty="0">
                <a:latin typeface="Arial"/>
                <a:ea typeface="+mn-lt"/>
                <a:cs typeface="+mn-lt"/>
              </a:rPr>
              <a:t> </a:t>
            </a:r>
            <a:r>
              <a:rPr lang="en-US" sz="1900" dirty="0" err="1">
                <a:latin typeface="Arial"/>
                <a:ea typeface="+mn-lt"/>
                <a:cs typeface="+mn-lt"/>
              </a:rPr>
              <a:t>mappa</a:t>
            </a:r>
            <a:r>
              <a:rPr lang="en-US" sz="1900" dirty="0">
                <a:latin typeface="Arial"/>
                <a:ea typeface="+mn-lt"/>
                <a:cs typeface="+mn-lt"/>
              </a:rPr>
              <a:t> ogni punto </a:t>
            </a:r>
            <a:r>
              <a:rPr lang="en-US" sz="1900" dirty="0" err="1">
                <a:latin typeface="Arial"/>
                <a:ea typeface="+mn-lt"/>
                <a:cs typeface="+mn-lt"/>
              </a:rPr>
              <a:t>dell’iride</a:t>
            </a:r>
            <a:r>
              <a:rPr lang="en-US" sz="1900" dirty="0">
                <a:latin typeface="Arial"/>
                <a:ea typeface="+mn-lt"/>
                <a:cs typeface="+mn-lt"/>
              </a:rPr>
              <a:t> in un punto di coordinate </a:t>
            </a:r>
            <a:r>
              <a:rPr lang="en-US" sz="1900" dirty="0" err="1">
                <a:latin typeface="Arial"/>
                <a:ea typeface="+mn-lt"/>
                <a:cs typeface="+mn-lt"/>
              </a:rPr>
              <a:t>polari</a:t>
            </a:r>
            <a:r>
              <a:rPr lang="en-US" sz="1900" dirty="0">
                <a:latin typeface="Arial"/>
                <a:ea typeface="+mn-lt"/>
                <a:cs typeface="+mn-lt"/>
              </a:rPr>
              <a:t> (</a:t>
            </a:r>
            <a:r>
              <a:rPr lang="en-US" sz="1900" dirty="0" err="1">
                <a:latin typeface="Arial"/>
                <a:ea typeface="+mn-lt"/>
                <a:cs typeface="+mn-lt"/>
              </a:rPr>
              <a:t>r,θ</a:t>
            </a:r>
            <a:r>
              <a:rPr lang="en-US" sz="1900" dirty="0">
                <a:latin typeface="Arial"/>
                <a:ea typeface="+mn-lt"/>
                <a:cs typeface="+mn-lt"/>
              </a:rPr>
              <a:t>), dove r</a:t>
            </a:r>
            <a:r>
              <a:rPr lang="en-US" sz="1900" dirty="0">
                <a:latin typeface="Arial"/>
                <a:cs typeface="Arial"/>
              </a:rPr>
              <a:t>∈</a:t>
            </a:r>
            <a:r>
              <a:rPr lang="en-US" sz="1900" dirty="0">
                <a:latin typeface="Arial"/>
                <a:ea typeface="+mn-lt"/>
                <a:cs typeface="+mn-lt"/>
              </a:rPr>
              <a:t>[0,1] e </a:t>
            </a:r>
            <a:r>
              <a:rPr lang="en-US" sz="1900">
                <a:latin typeface="Arial"/>
                <a:ea typeface="+mn-lt"/>
                <a:cs typeface="+mn-lt"/>
              </a:rPr>
              <a:t>θ</a:t>
            </a:r>
            <a:r>
              <a:rPr lang="en-US" sz="1900" dirty="0">
                <a:latin typeface="Arial"/>
                <a:ea typeface="+mn-lt"/>
                <a:cs typeface="+mn-lt"/>
              </a:rPr>
              <a:t> </a:t>
            </a:r>
            <a:r>
              <a:rPr lang="en-US" sz="1900" dirty="0">
                <a:latin typeface="Arial"/>
                <a:cs typeface="Arial"/>
              </a:rPr>
              <a:t>∈</a:t>
            </a:r>
            <a:r>
              <a:rPr lang="en-US" sz="1900" dirty="0">
                <a:latin typeface="Arial"/>
                <a:ea typeface="+mn-lt"/>
                <a:cs typeface="+mn-lt"/>
              </a:rPr>
              <a:t>[0,2</a:t>
            </a:r>
            <a:r>
              <a:rPr lang="en-US" sz="1900" dirty="0">
                <a:latin typeface="Arial"/>
                <a:cs typeface="Arial"/>
              </a:rPr>
              <a:t>π</a:t>
            </a:r>
            <a:r>
              <a:rPr lang="en-US" sz="1900" dirty="0">
                <a:latin typeface="Arial"/>
                <a:ea typeface="+mn-lt"/>
                <a:cs typeface="+mn-lt"/>
              </a:rPr>
              <a:t>]</a:t>
            </a:r>
            <a:endParaRPr lang="en-US" sz="1900" dirty="0">
              <a:latin typeface="Arial"/>
              <a:cs typeface="Arial"/>
            </a:endParaRPr>
          </a:p>
          <a:p>
            <a:endParaRPr lang="en-US" sz="1300" dirty="0">
              <a:latin typeface="Arial"/>
              <a:cs typeface="Arial"/>
            </a:endParaRPr>
          </a:p>
          <a:p>
            <a:endParaRPr lang="en-US" sz="1300" dirty="0"/>
          </a:p>
          <a:p>
            <a:endParaRPr lang="en-US" sz="1300" dirty="0"/>
          </a:p>
        </p:txBody>
      </p:sp>
    </p:spTree>
    <p:extLst>
      <p:ext uri="{BB962C8B-B14F-4D97-AF65-F5344CB8AC3E}">
        <p14:creationId xmlns:p14="http://schemas.microsoft.com/office/powerpoint/2010/main" val="211724183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FF866D8-0EE5-1D1A-C320-DA20E78698D7}"/>
              </a:ext>
            </a:extLst>
          </p:cNvPr>
          <p:cNvSpPr>
            <a:spLocks noGrp="1"/>
          </p:cNvSpPr>
          <p:nvPr>
            <p:ph type="title"/>
          </p:nvPr>
        </p:nvSpPr>
        <p:spPr>
          <a:xfrm>
            <a:off x="6739128" y="638089"/>
            <a:ext cx="4818888" cy="1476801"/>
          </a:xfrm>
        </p:spPr>
        <p:txBody>
          <a:bodyPr anchor="b">
            <a:normAutofit/>
          </a:bodyPr>
          <a:lstStyle/>
          <a:p>
            <a:r>
              <a:rPr lang="it-IT" sz="5000">
                <a:latin typeface="Goudy Old Style" panose="02020502050305020303" pitchFamily="18" charset="77"/>
                <a:cs typeface="Arial"/>
              </a:rPr>
              <a:t>Filtro di Gabor </a:t>
            </a:r>
            <a:br>
              <a:rPr lang="it-IT" sz="5000">
                <a:latin typeface="Goudy Old Style" panose="02020502050305020303" pitchFamily="18" charset="77"/>
                <a:cs typeface="Arial"/>
              </a:rPr>
            </a:br>
            <a:endParaRPr lang="it-IT" sz="5000"/>
          </a:p>
        </p:txBody>
      </p:sp>
      <p:pic>
        <p:nvPicPr>
          <p:cNvPr id="4" name="Immagine 3" descr="Immagine che contiene testo, organo, Iris, ciglio&#10;&#10;Il contenuto generato dall&amp;#39;intelligenza artificiale potrebbe non essere corretto.">
            <a:extLst>
              <a:ext uri="{FF2B5EF4-FFF2-40B4-BE49-F238E27FC236}">
                <a16:creationId xmlns:a16="http://schemas.microsoft.com/office/drawing/2014/main" id="{2A5D335E-251C-CBFB-B151-10467E95BB7C}"/>
              </a:ext>
            </a:extLst>
          </p:cNvPr>
          <p:cNvPicPr>
            <a:picLocks noChangeAspect="1"/>
          </p:cNvPicPr>
          <p:nvPr/>
        </p:nvPicPr>
        <p:blipFill>
          <a:blip r:embed="rId2"/>
          <a:stretch>
            <a:fillRect/>
          </a:stretch>
        </p:blipFill>
        <p:spPr>
          <a:xfrm>
            <a:off x="630936" y="726812"/>
            <a:ext cx="5458968" cy="5404376"/>
          </a:xfrm>
          <a:prstGeom prst="rect">
            <a:avLst/>
          </a:prstGeom>
        </p:spPr>
      </p:pic>
      <p:sp>
        <p:nvSpPr>
          <p:cNvPr id="1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5064218E-3EBE-70F4-BC67-E741803C42F3}"/>
              </a:ext>
            </a:extLst>
          </p:cNvPr>
          <p:cNvSpPr>
            <a:spLocks noGrp="1"/>
          </p:cNvSpPr>
          <p:nvPr>
            <p:ph idx="1"/>
          </p:nvPr>
        </p:nvSpPr>
        <p:spPr>
          <a:xfrm>
            <a:off x="6739128" y="2664886"/>
            <a:ext cx="4818888" cy="3550789"/>
          </a:xfrm>
        </p:spPr>
        <p:txBody>
          <a:bodyPr anchor="t">
            <a:normAutofit/>
          </a:bodyPr>
          <a:lstStyle/>
          <a:p>
            <a:pPr marL="285750" indent="-285750">
              <a:buFont typeface="Arial"/>
              <a:buChar char="•"/>
            </a:pPr>
            <a:r>
              <a:rPr lang="en-US" sz="1900" err="1"/>
              <a:t>Fondamentale</a:t>
            </a:r>
            <a:r>
              <a:rPr lang="en-US" sz="1900"/>
              <a:t> per </a:t>
            </a:r>
            <a:r>
              <a:rPr lang="en-US" sz="1900" err="1"/>
              <a:t>ottenere</a:t>
            </a:r>
            <a:r>
              <a:rPr lang="en-US" sz="1900"/>
              <a:t> un </a:t>
            </a:r>
            <a:r>
              <a:rPr lang="en-US" sz="1900" err="1"/>
              <a:t>codice</a:t>
            </a:r>
            <a:r>
              <a:rPr lang="en-US" sz="1900"/>
              <a:t> </a:t>
            </a:r>
            <a:r>
              <a:rPr lang="en-US" sz="1900" err="1"/>
              <a:t>unico</a:t>
            </a:r>
            <a:r>
              <a:rPr lang="en-US" sz="1900"/>
              <a:t> per ogni </a:t>
            </a:r>
            <a:r>
              <a:rPr lang="en-US" sz="1900" err="1"/>
              <a:t>iride</a:t>
            </a:r>
            <a:r>
              <a:rPr lang="en-US" sz="1900"/>
              <a:t>: </a:t>
            </a:r>
            <a:r>
              <a:rPr lang="en-US" sz="1900" err="1"/>
              <a:t>l'iris</a:t>
            </a:r>
            <a:r>
              <a:rPr lang="en-US" sz="1900"/>
              <a:t> code.</a:t>
            </a:r>
          </a:p>
          <a:p>
            <a:pPr marL="285750" indent="-285750">
              <a:buFont typeface="Arial"/>
              <a:buChar char="•"/>
            </a:pPr>
            <a:endParaRPr lang="en-US" sz="1900"/>
          </a:p>
          <a:p>
            <a:pPr marL="285750" indent="-285750">
              <a:buFont typeface="Arial"/>
              <a:buChar char="•"/>
            </a:pPr>
            <a:r>
              <a:rPr lang="en-US" sz="1900"/>
              <a:t>È uno strumento </a:t>
            </a:r>
            <a:r>
              <a:rPr lang="en-US" sz="1900" err="1"/>
              <a:t>usato</a:t>
            </a:r>
            <a:r>
              <a:rPr lang="en-US" sz="1900"/>
              <a:t> per </a:t>
            </a:r>
            <a:r>
              <a:rPr lang="en-US" sz="1900" err="1"/>
              <a:t>analizzare</a:t>
            </a:r>
            <a:r>
              <a:rPr lang="en-US" sz="1900"/>
              <a:t> le </a:t>
            </a:r>
            <a:r>
              <a:rPr lang="en-US" sz="1900" err="1"/>
              <a:t>frequenze</a:t>
            </a:r>
            <a:r>
              <a:rPr lang="en-US" sz="1900"/>
              <a:t> </a:t>
            </a:r>
            <a:r>
              <a:rPr lang="en-US" sz="1900" err="1"/>
              <a:t>spaziali</a:t>
            </a:r>
            <a:r>
              <a:rPr lang="en-US" sz="1900"/>
              <a:t> di </a:t>
            </a:r>
            <a:r>
              <a:rPr lang="en-US" sz="1900" err="1"/>
              <a:t>un'immagine</a:t>
            </a:r>
            <a:r>
              <a:rPr lang="en-US" sz="1900"/>
              <a:t> </a:t>
            </a:r>
          </a:p>
          <a:p>
            <a:pPr marL="285750" indent="-285750">
              <a:buFont typeface="Arial"/>
              <a:buChar char="•"/>
            </a:pPr>
            <a:endParaRPr lang="en-US" sz="1900"/>
          </a:p>
          <a:p>
            <a:pPr marL="285750" indent="-285750">
              <a:buFont typeface="Arial"/>
              <a:buChar char="•"/>
            </a:pPr>
            <a:r>
              <a:rPr lang="en-US" sz="1900" err="1"/>
              <a:t>Rileva</a:t>
            </a:r>
            <a:r>
              <a:rPr lang="en-US" sz="1900"/>
              <a:t> </a:t>
            </a:r>
            <a:r>
              <a:rPr lang="en-US" sz="1900" err="1"/>
              <a:t>dettagli</a:t>
            </a:r>
            <a:r>
              <a:rPr lang="en-US" sz="1900"/>
              <a:t> </a:t>
            </a:r>
            <a:r>
              <a:rPr lang="en-US" sz="1900" err="1"/>
              <a:t>fini</a:t>
            </a:r>
            <a:r>
              <a:rPr lang="en-US" sz="1900"/>
              <a:t> </a:t>
            </a:r>
            <a:r>
              <a:rPr lang="en-US" sz="1900" err="1"/>
              <a:t>dell'iride</a:t>
            </a:r>
            <a:r>
              <a:rPr lang="en-US" sz="1900"/>
              <a:t> </a:t>
            </a:r>
          </a:p>
          <a:p>
            <a:pPr marL="285750" indent="-285750">
              <a:buFont typeface="Arial"/>
              <a:buChar char="•"/>
            </a:pPr>
            <a:endParaRPr lang="en-US" sz="1900"/>
          </a:p>
          <a:p>
            <a:pPr marL="285750" indent="-285750">
              <a:buFont typeface="Arial"/>
              <a:buChar char="•"/>
            </a:pPr>
            <a:r>
              <a:rPr lang="en-US" sz="1900"/>
              <a:t>Filtra le </a:t>
            </a:r>
            <a:r>
              <a:rPr lang="en-US" sz="1900" err="1"/>
              <a:t>informazioni</a:t>
            </a:r>
            <a:r>
              <a:rPr lang="en-US" sz="1900"/>
              <a:t> </a:t>
            </a:r>
            <a:r>
              <a:rPr lang="en-US" sz="1900" err="1"/>
              <a:t>utili</a:t>
            </a:r>
            <a:r>
              <a:rPr lang="en-US" sz="1900"/>
              <a:t> e </a:t>
            </a:r>
            <a:r>
              <a:rPr lang="en-US" sz="1900" err="1"/>
              <a:t>riduce</a:t>
            </a:r>
            <a:r>
              <a:rPr lang="en-US" sz="1900"/>
              <a:t> il </a:t>
            </a:r>
            <a:r>
              <a:rPr lang="en-US" sz="1900" err="1"/>
              <a:t>rumore</a:t>
            </a:r>
            <a:r>
              <a:rPr lang="en-US" sz="1900"/>
              <a:t> </a:t>
            </a:r>
          </a:p>
          <a:p>
            <a:endParaRPr lang="it-IT" sz="1900"/>
          </a:p>
        </p:txBody>
      </p:sp>
    </p:spTree>
    <p:extLst>
      <p:ext uri="{BB962C8B-B14F-4D97-AF65-F5344CB8AC3E}">
        <p14:creationId xmlns:p14="http://schemas.microsoft.com/office/powerpoint/2010/main" val="3908272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659C6F-A29D-4D83-86DA-5B028973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7">
            <a:extLst>
              <a:ext uri="{FF2B5EF4-FFF2-40B4-BE49-F238E27FC236}">
                <a16:creationId xmlns:a16="http://schemas.microsoft.com/office/drawing/2014/main" id="{6FB41455-2F5C-F7D7-22C8-08EC72612CBC}"/>
              </a:ext>
            </a:extLst>
          </p:cNvPr>
          <p:cNvPicPr>
            <a:picLocks noChangeAspect="1"/>
          </p:cNvPicPr>
          <p:nvPr/>
        </p:nvPicPr>
        <p:blipFill>
          <a:blip r:embed="rId2"/>
          <a:srcRect l="26118" r="24382" b="-1"/>
          <a:stretch/>
        </p:blipFill>
        <p:spPr>
          <a:xfrm flipV="1">
            <a:off x="4472902" y="18"/>
            <a:ext cx="4049486" cy="3681383"/>
          </a:xfrm>
          <a:prstGeom prst="rect">
            <a:avLst/>
          </a:prstGeom>
        </p:spPr>
      </p:pic>
      <p:pic>
        <p:nvPicPr>
          <p:cNvPr id="5" name="Immagine 4">
            <a:extLst>
              <a:ext uri="{FF2B5EF4-FFF2-40B4-BE49-F238E27FC236}">
                <a16:creationId xmlns:a16="http://schemas.microsoft.com/office/drawing/2014/main" id="{381B9D12-A155-B65B-BF28-87112C8D18A6}"/>
              </a:ext>
            </a:extLst>
          </p:cNvPr>
          <p:cNvPicPr>
            <a:picLocks noChangeAspect="1"/>
          </p:cNvPicPr>
          <p:nvPr/>
        </p:nvPicPr>
        <p:blipFill>
          <a:blip r:embed="rId3">
            <a:alphaModFix/>
          </a:blip>
          <a:srcRect t="6798" r="2" b="21473"/>
          <a:stretch/>
        </p:blipFill>
        <p:spPr>
          <a:xfrm>
            <a:off x="8522390" y="-7"/>
            <a:ext cx="3669610" cy="3681406"/>
          </a:xfrm>
          <a:prstGeom prst="rect">
            <a:avLst/>
          </a:prstGeom>
        </p:spPr>
      </p:pic>
      <p:pic>
        <p:nvPicPr>
          <p:cNvPr id="9" name="Immagine 8">
            <a:extLst>
              <a:ext uri="{FF2B5EF4-FFF2-40B4-BE49-F238E27FC236}">
                <a16:creationId xmlns:a16="http://schemas.microsoft.com/office/drawing/2014/main" id="{3A603017-8B83-7B4F-EFD0-65595C407AE0}"/>
              </a:ext>
            </a:extLst>
          </p:cNvPr>
          <p:cNvPicPr>
            <a:picLocks noChangeAspect="1"/>
          </p:cNvPicPr>
          <p:nvPr/>
        </p:nvPicPr>
        <p:blipFill>
          <a:blip r:embed="rId4"/>
          <a:srcRect l="16548" r="9066" b="1"/>
          <a:stretch/>
        </p:blipFill>
        <p:spPr>
          <a:xfrm>
            <a:off x="4472902" y="3681405"/>
            <a:ext cx="7719098" cy="3176595"/>
          </a:xfrm>
          <a:prstGeom prst="rect">
            <a:avLst/>
          </a:prstGeom>
        </p:spPr>
      </p:pic>
      <p:sp>
        <p:nvSpPr>
          <p:cNvPr id="16" name="Rectangle 1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3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974EA23-FE84-8561-F51D-22341AF7CDB4}"/>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dirty="0">
                <a:solidFill>
                  <a:schemeClr val="bg1"/>
                </a:solidFill>
                <a:latin typeface="+mj-lt"/>
                <a:ea typeface="+mj-ea"/>
                <a:cs typeface="+mj-cs"/>
              </a:rPr>
              <a:t> </a:t>
            </a:r>
          </a:p>
        </p:txBody>
      </p:sp>
      <p:sp>
        <p:nvSpPr>
          <p:cNvPr id="4" name="CasellaDiTesto 3">
            <a:extLst>
              <a:ext uri="{FF2B5EF4-FFF2-40B4-BE49-F238E27FC236}">
                <a16:creationId xmlns:a16="http://schemas.microsoft.com/office/drawing/2014/main" id="{B91178D7-AB38-8733-E085-DBCB0DE1C648}"/>
              </a:ext>
            </a:extLst>
          </p:cNvPr>
          <p:cNvSpPr txBox="1"/>
          <p:nvPr/>
        </p:nvSpPr>
        <p:spPr>
          <a:xfrm>
            <a:off x="838200" y="3902075"/>
            <a:ext cx="5395912" cy="1655762"/>
          </a:xfrm>
          <a:prstGeom prst="rect">
            <a:avLst/>
          </a:prstGeom>
        </p:spPr>
        <p:txBody>
          <a:bodyPr vert="horz" lIns="91440" tIns="45720" rIns="91440" bIns="45720" rtlCol="0">
            <a:normAutofit/>
          </a:bodyPr>
          <a:lstStyle/>
          <a:p>
            <a:pPr>
              <a:lnSpc>
                <a:spcPct val="90000"/>
              </a:lnSpc>
              <a:spcBef>
                <a:spcPts val="1000"/>
              </a:spcBef>
            </a:pPr>
            <a:endParaRPr lang="en-US" sz="2000" kern="1200">
              <a:solidFill>
                <a:schemeClr val="bg1"/>
              </a:solidFill>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1F9416A5-A897-D6AB-3992-75E945B6AF58}"/>
              </a:ext>
            </a:extLst>
          </p:cNvPr>
          <p:cNvSpPr txBox="1"/>
          <p:nvPr/>
        </p:nvSpPr>
        <p:spPr>
          <a:xfrm rot="10800000" flipV="1">
            <a:off x="838199" y="3207836"/>
            <a:ext cx="1854260" cy="461665"/>
          </a:xfrm>
          <a:prstGeom prst="rect">
            <a:avLst/>
          </a:prstGeom>
          <a:noFill/>
        </p:spPr>
        <p:txBody>
          <a:bodyPr wrap="square" rtlCol="0">
            <a:spAutoFit/>
          </a:bodyPr>
          <a:lstStyle/>
          <a:p>
            <a:r>
              <a:rPr lang="it-IT" sz="2400">
                <a:solidFill>
                  <a:schemeClr val="bg1"/>
                </a:solidFill>
                <a:latin typeface="Times New Roman" panose="02020603050405020304" pitchFamily="18" charset="0"/>
                <a:cs typeface="Times New Roman" panose="02020603050405020304" pitchFamily="18" charset="0"/>
              </a:rPr>
              <a:t>CODIFICA</a:t>
            </a:r>
            <a:r>
              <a:rPr lang="it-IT">
                <a:solidFill>
                  <a:schemeClr val="bg1"/>
                </a:solidFill>
              </a:rPr>
              <a:t> </a:t>
            </a:r>
          </a:p>
        </p:txBody>
      </p:sp>
      <p:sp>
        <p:nvSpPr>
          <p:cNvPr id="11" name="CasellaDiTesto 10">
            <a:extLst>
              <a:ext uri="{FF2B5EF4-FFF2-40B4-BE49-F238E27FC236}">
                <a16:creationId xmlns:a16="http://schemas.microsoft.com/office/drawing/2014/main" id="{2F36A418-4059-02A0-CDD1-C8221AD62DBD}"/>
              </a:ext>
            </a:extLst>
          </p:cNvPr>
          <p:cNvSpPr txBox="1"/>
          <p:nvPr/>
        </p:nvSpPr>
        <p:spPr>
          <a:xfrm>
            <a:off x="838199" y="3859990"/>
            <a:ext cx="4370407" cy="2585323"/>
          </a:xfrm>
          <a:prstGeom prst="rect">
            <a:avLst/>
          </a:prstGeom>
          <a:noFill/>
        </p:spPr>
        <p:txBody>
          <a:bodyPr wrap="square" rtlCol="0">
            <a:spAutoFit/>
          </a:bodyPr>
          <a:lstStyle/>
          <a:p>
            <a:r>
              <a:rPr lang="it-IT" b="0" i="0" u="none" strike="noStrike" dirty="0">
                <a:solidFill>
                  <a:schemeClr val="bg1"/>
                </a:solidFill>
                <a:effectLst/>
                <a:latin typeface="Times New Roman" panose="02020603050405020304" pitchFamily="18" charset="0"/>
                <a:cs typeface="Times New Roman" panose="02020603050405020304" pitchFamily="18" charset="0"/>
              </a:rPr>
              <a:t>è un termine generico che si riferisce a qualsiasi processo in cui vengono trasformati dati o informazioni in un formato specifico. Nel contesto del riconoscimento dell'iride, la codifica si riferisce alla rappresentazione numerica o digitale delle caratteristiche distintive dell'iride, che può essere utilizzata per l'archiviazione, il confronto e l'identificazione.</a:t>
            </a:r>
            <a:endParaRPr lang="it-IT"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4841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6FF0D9F6-6F99-3DE1-9610-2C8681C15D82}"/>
              </a:ext>
            </a:extLst>
          </p:cNvPr>
          <p:cNvSpPr>
            <a:spLocks noGrp="1"/>
          </p:cNvSpPr>
          <p:nvPr>
            <p:ph type="title"/>
          </p:nvPr>
        </p:nvSpPr>
        <p:spPr>
          <a:xfrm>
            <a:off x="591035" y="570465"/>
            <a:ext cx="4800600" cy="1325563"/>
          </a:xfrm>
        </p:spPr>
        <p:txBody>
          <a:bodyPr anchor="b">
            <a:normAutofit/>
          </a:bodyPr>
          <a:lstStyle/>
          <a:p>
            <a:r>
              <a:rPr lang="it-IT" b="1" i="1">
                <a:solidFill>
                  <a:schemeClr val="bg1"/>
                </a:solidFill>
                <a:latin typeface="Goudy Old Style" panose="02020502050305020303" pitchFamily="18" charset="77"/>
                <a:cs typeface="Times New Roman" panose="02020603050405020304" pitchFamily="18" charset="0"/>
              </a:rPr>
              <a:t>L'iris </a:t>
            </a:r>
            <a:r>
              <a:rPr lang="it-IT" b="1" i="1">
                <a:solidFill>
                  <a:schemeClr val="accent2"/>
                </a:solidFill>
                <a:latin typeface="Goudy Old Style" panose="02020502050305020303" pitchFamily="18" charset="77"/>
                <a:cs typeface="Times New Roman" panose="02020603050405020304" pitchFamily="18" charset="0"/>
              </a:rPr>
              <a:t>Code</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5673DCD0-904F-77A0-EE09-7A635B33F3E7}"/>
              </a:ext>
            </a:extLst>
          </p:cNvPr>
          <p:cNvSpPr>
            <a:spLocks noGrp="1"/>
          </p:cNvSpPr>
          <p:nvPr>
            <p:ph idx="1"/>
          </p:nvPr>
        </p:nvSpPr>
        <p:spPr>
          <a:xfrm>
            <a:off x="415379" y="2050899"/>
            <a:ext cx="6096001" cy="3711571"/>
          </a:xfrm>
        </p:spPr>
        <p:txBody>
          <a:bodyPr vert="horz" lIns="91440" tIns="45720" rIns="91440" bIns="45720" rtlCol="0">
            <a:noAutofit/>
          </a:bodyPr>
          <a:lstStyle/>
          <a:p>
            <a:r>
              <a:rPr lang="it-IT" sz="2200" b="0" i="0" u="none" strike="noStrike">
                <a:solidFill>
                  <a:schemeClr val="bg1"/>
                </a:solidFill>
                <a:effectLst/>
                <a:latin typeface="Times New Roman" panose="02020603050405020304" pitchFamily="18" charset="0"/>
                <a:cs typeface="Times New Roman" panose="02020603050405020304" pitchFamily="18" charset="0"/>
              </a:rPr>
              <a:t>È un tipo specifico di codifica, sviluppato nel contesto del riconoscimento dell'iride</a:t>
            </a:r>
            <a:r>
              <a:rPr lang="it-IT" sz="1600" b="0" i="0" u="none" strike="noStrike">
                <a:solidFill>
                  <a:srgbClr val="000000"/>
                </a:solidFill>
                <a:effectLst/>
                <a:latin typeface="-webkit-standard"/>
              </a:rPr>
              <a:t>. </a:t>
            </a:r>
            <a:endParaRPr lang="it-IT" sz="2200">
              <a:solidFill>
                <a:schemeClr val="bg1"/>
              </a:solidFill>
              <a:latin typeface="Times New Roman" panose="02020603050405020304" pitchFamily="18" charset="0"/>
              <a:cs typeface="Times New Roman" panose="02020603050405020304" pitchFamily="18" charset="0"/>
            </a:endParaRPr>
          </a:p>
          <a:p>
            <a:r>
              <a:rPr lang="it-IT" sz="2200">
                <a:solidFill>
                  <a:schemeClr val="bg1"/>
                </a:solidFill>
                <a:effectLst/>
                <a:latin typeface="Times New Roman" panose="02020603050405020304" pitchFamily="18" charset="0"/>
                <a:cs typeface="Times New Roman" panose="02020603050405020304" pitchFamily="18" charset="0"/>
              </a:rPr>
              <a:t>Dall'intera immagine dell'iride vengono estratti</a:t>
            </a:r>
          </a:p>
          <a:p>
            <a:pPr marL="0" indent="0">
              <a:buNone/>
            </a:pPr>
            <a:r>
              <a:rPr lang="it-IT" sz="2200">
                <a:solidFill>
                  <a:schemeClr val="bg1"/>
                </a:solidFill>
                <a:effectLst/>
                <a:latin typeface="Times New Roman" panose="02020603050405020304" pitchFamily="18" charset="0"/>
                <a:cs typeface="Times New Roman" panose="02020603050405020304" pitchFamily="18" charset="0"/>
              </a:rPr>
              <a:t>un totale di 2048 bit, ovvero 256 byte di informazione</a:t>
            </a:r>
          </a:p>
          <a:p>
            <a:r>
              <a:rPr lang="it-IT" sz="2200" b="0" i="0" u="none" strike="noStrike">
                <a:solidFill>
                  <a:schemeClr val="bg1"/>
                </a:solidFill>
                <a:effectLst/>
                <a:latin typeface="Times New Roman" panose="02020603050405020304" pitchFamily="18" charset="0"/>
                <a:cs typeface="Times New Roman" panose="02020603050405020304" pitchFamily="18" charset="0"/>
              </a:rPr>
              <a:t>Un aspetto fondamentale dell'</a:t>
            </a:r>
            <a:r>
              <a:rPr lang="it-IT" sz="2200" b="0" i="0" u="none" strike="noStrike" err="1">
                <a:solidFill>
                  <a:schemeClr val="bg1"/>
                </a:solidFill>
                <a:effectLst/>
                <a:latin typeface="Times New Roman" panose="02020603050405020304" pitchFamily="18" charset="0"/>
                <a:cs typeface="Times New Roman" panose="02020603050405020304" pitchFamily="18" charset="0"/>
              </a:rPr>
              <a:t>IrisCode</a:t>
            </a:r>
            <a:r>
              <a:rPr lang="it-IT" sz="2200" b="0" i="0" u="none" strike="noStrike">
                <a:solidFill>
                  <a:schemeClr val="bg1"/>
                </a:solidFill>
                <a:effectLst/>
                <a:latin typeface="Times New Roman" panose="02020603050405020304" pitchFamily="18" charset="0"/>
                <a:cs typeface="Times New Roman" panose="02020603050405020304" pitchFamily="18" charset="0"/>
              </a:rPr>
              <a:t> è che l'informazione estratta è </a:t>
            </a:r>
            <a:r>
              <a:rPr lang="it-IT" sz="2200" b="1" i="0" u="none" strike="noStrike">
                <a:solidFill>
                  <a:schemeClr val="bg1"/>
                </a:solidFill>
                <a:effectLst/>
                <a:latin typeface="Times New Roman" panose="02020603050405020304" pitchFamily="18" charset="0"/>
                <a:cs typeface="Times New Roman" panose="02020603050405020304" pitchFamily="18" charset="0"/>
              </a:rPr>
              <a:t>indipendente</a:t>
            </a:r>
            <a:r>
              <a:rPr lang="it-IT" sz="2200" b="0" i="0" u="none" strike="noStrike">
                <a:solidFill>
                  <a:schemeClr val="bg1"/>
                </a:solidFill>
                <a:effectLst/>
                <a:latin typeface="Times New Roman" panose="02020603050405020304" pitchFamily="18" charset="0"/>
                <a:cs typeface="Times New Roman" panose="02020603050405020304" pitchFamily="18" charset="0"/>
              </a:rPr>
              <a:t> da fattori che potrebbero influenzare l'immagine, come:</a:t>
            </a:r>
            <a:r>
              <a:rPr lang="it-IT" sz="2200">
                <a:solidFill>
                  <a:schemeClr val="bg1"/>
                </a:solidFill>
                <a:latin typeface="Times New Roman" panose="02020603050405020304" pitchFamily="18" charset="0"/>
                <a:cs typeface="Times New Roman" panose="02020603050405020304" pitchFamily="18" charset="0"/>
              </a:rPr>
              <a:t>:</a:t>
            </a:r>
          </a:p>
          <a:p>
            <a:pPr marL="0" indent="0">
              <a:buNone/>
            </a:pPr>
            <a:r>
              <a:rPr lang="it-IT" sz="2200">
                <a:solidFill>
                  <a:schemeClr val="bg1"/>
                </a:solidFill>
                <a:latin typeface="Times New Roman" panose="02020603050405020304" pitchFamily="18" charset="0"/>
                <a:cs typeface="Times New Roman" panose="02020603050405020304" pitchFamily="18" charset="0"/>
              </a:rPr>
              <a:t>– contrasto della immagine</a:t>
            </a:r>
          </a:p>
          <a:p>
            <a:pPr marL="0" indent="0">
              <a:buNone/>
            </a:pPr>
            <a:r>
              <a:rPr lang="it-IT" sz="2200">
                <a:solidFill>
                  <a:schemeClr val="bg1"/>
                </a:solidFill>
                <a:latin typeface="Times New Roman" panose="02020603050405020304" pitchFamily="18" charset="0"/>
                <a:cs typeface="Times New Roman" panose="02020603050405020304" pitchFamily="18" charset="0"/>
              </a:rPr>
              <a:t>– livello di grigio medio dell’immagine</a:t>
            </a:r>
          </a:p>
          <a:p>
            <a:pPr marL="0" indent="0">
              <a:buNone/>
            </a:pPr>
            <a:r>
              <a:rPr lang="it-IT" sz="2200">
                <a:solidFill>
                  <a:schemeClr val="bg1"/>
                </a:solidFill>
                <a:latin typeface="Times New Roman" panose="02020603050405020304" pitchFamily="18" charset="0"/>
                <a:cs typeface="Times New Roman" panose="02020603050405020304" pitchFamily="18" charset="0"/>
              </a:rPr>
              <a:t>– illuminazione presente</a:t>
            </a:r>
          </a:p>
        </p:txBody>
      </p:sp>
      <p:pic>
        <p:nvPicPr>
          <p:cNvPr id="4" name="Immagine 3" descr="Immagine che contiene nero, schermata, bianco e nero, monocromatico&#10;&#10;Il contenuto generato dall'IA potrebbe non essere corretto.">
            <a:extLst>
              <a:ext uri="{FF2B5EF4-FFF2-40B4-BE49-F238E27FC236}">
                <a16:creationId xmlns:a16="http://schemas.microsoft.com/office/drawing/2014/main" id="{C8B7B41B-EC35-F202-FD5C-BD026858F6B6}"/>
              </a:ext>
            </a:extLst>
          </p:cNvPr>
          <p:cNvPicPr>
            <a:picLocks noChangeAspect="1"/>
          </p:cNvPicPr>
          <p:nvPr/>
        </p:nvPicPr>
        <p:blipFill>
          <a:blip r:embed="rId2"/>
          <a:stretch>
            <a:fillRect/>
          </a:stretch>
        </p:blipFill>
        <p:spPr>
          <a:xfrm>
            <a:off x="6645193" y="954735"/>
            <a:ext cx="3588640" cy="1614888"/>
          </a:xfrm>
          <a:prstGeom prst="rect">
            <a:avLst/>
          </a:prstGeom>
        </p:spPr>
      </p:pic>
      <p:sp>
        <p:nvSpPr>
          <p:cNvPr id="14" name="Rectangle 13">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modello, edificio, arte&#10;&#10;Il contenuto generato dall'IA potrebbe non essere corretto.">
            <a:extLst>
              <a:ext uri="{FF2B5EF4-FFF2-40B4-BE49-F238E27FC236}">
                <a16:creationId xmlns:a16="http://schemas.microsoft.com/office/drawing/2014/main" id="{1138C347-B393-F70E-DA0B-58140D62678B}"/>
              </a:ext>
            </a:extLst>
          </p:cNvPr>
          <p:cNvPicPr>
            <a:picLocks noChangeAspect="1"/>
          </p:cNvPicPr>
          <p:nvPr/>
        </p:nvPicPr>
        <p:blipFill>
          <a:blip r:embed="rId3"/>
          <a:stretch>
            <a:fillRect/>
          </a:stretch>
        </p:blipFill>
        <p:spPr>
          <a:xfrm>
            <a:off x="8038661" y="4573251"/>
            <a:ext cx="3588640" cy="1098563"/>
          </a:xfrm>
          <a:prstGeom prst="rect">
            <a:avLst/>
          </a:prstGeom>
        </p:spPr>
      </p:pic>
      <p:sp>
        <p:nvSpPr>
          <p:cNvPr id="16" name="Rectangle 15">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6" name="Input penna 5">
                <a:extLst>
                  <a:ext uri="{FF2B5EF4-FFF2-40B4-BE49-F238E27FC236}">
                    <a16:creationId xmlns:a16="http://schemas.microsoft.com/office/drawing/2014/main" id="{661D7963-6DC8-D02C-1734-D7D2829ADB65}"/>
                  </a:ext>
                </a:extLst>
              </p14:cNvPr>
              <p14:cNvContentPartPr/>
              <p14:nvPr/>
            </p14:nvContentPartPr>
            <p14:xfrm>
              <a:off x="10496471" y="1896028"/>
              <a:ext cx="655560" cy="1539360"/>
            </p14:xfrm>
          </p:contentPart>
        </mc:Choice>
        <mc:Fallback xmlns="">
          <p:pic>
            <p:nvPicPr>
              <p:cNvPr id="6" name="Input penna 5">
                <a:extLst>
                  <a:ext uri="{FF2B5EF4-FFF2-40B4-BE49-F238E27FC236}">
                    <a16:creationId xmlns:a16="http://schemas.microsoft.com/office/drawing/2014/main" id="{661D7963-6DC8-D02C-1734-D7D2829ADB65}"/>
                  </a:ext>
                </a:extLst>
              </p:cNvPr>
              <p:cNvPicPr/>
              <p:nvPr/>
            </p:nvPicPr>
            <p:blipFill>
              <a:blip r:embed="rId5"/>
              <a:stretch>
                <a:fillRect/>
              </a:stretch>
            </p:blipFill>
            <p:spPr>
              <a:xfrm>
                <a:off x="10480991" y="1880548"/>
                <a:ext cx="686160" cy="156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put penna 6">
                <a:extLst>
                  <a:ext uri="{FF2B5EF4-FFF2-40B4-BE49-F238E27FC236}">
                    <a16:creationId xmlns:a16="http://schemas.microsoft.com/office/drawing/2014/main" id="{09801CE2-6E7E-9738-B8BB-843307262A50}"/>
                  </a:ext>
                </a:extLst>
              </p14:cNvPr>
              <p14:cNvContentPartPr/>
              <p14:nvPr/>
            </p14:nvContentPartPr>
            <p14:xfrm>
              <a:off x="11001191" y="3273748"/>
              <a:ext cx="151200" cy="269280"/>
            </p14:xfrm>
          </p:contentPart>
        </mc:Choice>
        <mc:Fallback xmlns="">
          <p:pic>
            <p:nvPicPr>
              <p:cNvPr id="7" name="Input penna 6">
                <a:extLst>
                  <a:ext uri="{FF2B5EF4-FFF2-40B4-BE49-F238E27FC236}">
                    <a16:creationId xmlns:a16="http://schemas.microsoft.com/office/drawing/2014/main" id="{09801CE2-6E7E-9738-B8BB-843307262A50}"/>
                  </a:ext>
                </a:extLst>
              </p:cNvPr>
              <p:cNvPicPr/>
              <p:nvPr/>
            </p:nvPicPr>
            <p:blipFill>
              <a:blip r:embed="rId7"/>
              <a:stretch>
                <a:fillRect/>
              </a:stretch>
            </p:blipFill>
            <p:spPr>
              <a:xfrm>
                <a:off x="10985711" y="3258289"/>
                <a:ext cx="181800" cy="29983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put penna 7">
                <a:extLst>
                  <a:ext uri="{FF2B5EF4-FFF2-40B4-BE49-F238E27FC236}">
                    <a16:creationId xmlns:a16="http://schemas.microsoft.com/office/drawing/2014/main" id="{D216DC52-9E73-3A66-9684-119F19B819CA}"/>
                  </a:ext>
                </a:extLst>
              </p14:cNvPr>
              <p14:cNvContentPartPr/>
              <p14:nvPr/>
            </p14:nvContentPartPr>
            <p14:xfrm>
              <a:off x="10947191" y="3209308"/>
              <a:ext cx="355680" cy="338760"/>
            </p14:xfrm>
          </p:contentPart>
        </mc:Choice>
        <mc:Fallback xmlns="">
          <p:pic>
            <p:nvPicPr>
              <p:cNvPr id="8" name="Input penna 7">
                <a:extLst>
                  <a:ext uri="{FF2B5EF4-FFF2-40B4-BE49-F238E27FC236}">
                    <a16:creationId xmlns:a16="http://schemas.microsoft.com/office/drawing/2014/main" id="{D216DC52-9E73-3A66-9684-119F19B819CA}"/>
                  </a:ext>
                </a:extLst>
              </p:cNvPr>
              <p:cNvPicPr/>
              <p:nvPr/>
            </p:nvPicPr>
            <p:blipFill>
              <a:blip r:embed="rId9"/>
              <a:stretch>
                <a:fillRect/>
              </a:stretch>
            </p:blipFill>
            <p:spPr>
              <a:xfrm>
                <a:off x="10931695" y="3193828"/>
                <a:ext cx="386311"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put penna 16">
                <a:extLst>
                  <a:ext uri="{FF2B5EF4-FFF2-40B4-BE49-F238E27FC236}">
                    <a16:creationId xmlns:a16="http://schemas.microsoft.com/office/drawing/2014/main" id="{0AD040DE-A9FF-957F-31A8-EF313F84A905}"/>
                  </a:ext>
                </a:extLst>
              </p14:cNvPr>
              <p14:cNvContentPartPr/>
              <p14:nvPr/>
            </p14:nvContentPartPr>
            <p14:xfrm>
              <a:off x="10547710" y="325800"/>
              <a:ext cx="413280" cy="383400"/>
            </p14:xfrm>
          </p:contentPart>
        </mc:Choice>
        <mc:Fallback xmlns="">
          <p:pic>
            <p:nvPicPr>
              <p:cNvPr id="17" name="Input penna 16">
                <a:extLst>
                  <a:ext uri="{FF2B5EF4-FFF2-40B4-BE49-F238E27FC236}">
                    <a16:creationId xmlns:a16="http://schemas.microsoft.com/office/drawing/2014/main" id="{0AD040DE-A9FF-957F-31A8-EF313F84A905}"/>
                  </a:ext>
                </a:extLst>
              </p:cNvPr>
              <p:cNvPicPr/>
              <p:nvPr/>
            </p:nvPicPr>
            <p:blipFill>
              <a:blip r:embed="rId11"/>
              <a:stretch>
                <a:fillRect/>
              </a:stretch>
            </p:blipFill>
            <p:spPr>
              <a:xfrm>
                <a:off x="10532243" y="310335"/>
                <a:ext cx="443853" cy="41397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put penna 19">
                <a:extLst>
                  <a:ext uri="{FF2B5EF4-FFF2-40B4-BE49-F238E27FC236}">
                    <a16:creationId xmlns:a16="http://schemas.microsoft.com/office/drawing/2014/main" id="{047E34EF-B680-2D17-593A-64E205015DBC}"/>
                  </a:ext>
                </a:extLst>
              </p14:cNvPr>
              <p14:cNvContentPartPr/>
              <p14:nvPr/>
            </p14:nvContentPartPr>
            <p14:xfrm>
              <a:off x="10553470" y="802800"/>
              <a:ext cx="407520" cy="337680"/>
            </p14:xfrm>
          </p:contentPart>
        </mc:Choice>
        <mc:Fallback xmlns="">
          <p:pic>
            <p:nvPicPr>
              <p:cNvPr id="20" name="Input penna 19">
                <a:extLst>
                  <a:ext uri="{FF2B5EF4-FFF2-40B4-BE49-F238E27FC236}">
                    <a16:creationId xmlns:a16="http://schemas.microsoft.com/office/drawing/2014/main" id="{047E34EF-B680-2D17-593A-64E205015DBC}"/>
                  </a:ext>
                </a:extLst>
              </p:cNvPr>
              <p:cNvPicPr/>
              <p:nvPr/>
            </p:nvPicPr>
            <p:blipFill>
              <a:blip r:embed="rId13"/>
              <a:stretch>
                <a:fillRect/>
              </a:stretch>
            </p:blipFill>
            <p:spPr>
              <a:xfrm>
                <a:off x="10538004" y="787336"/>
                <a:ext cx="438093" cy="36824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put penna 30">
                <a:extLst>
                  <a:ext uri="{FF2B5EF4-FFF2-40B4-BE49-F238E27FC236}">
                    <a16:creationId xmlns:a16="http://schemas.microsoft.com/office/drawing/2014/main" id="{BA96083E-7BCC-F167-D9A2-6212E3FA6A8F}"/>
                  </a:ext>
                </a:extLst>
              </p14:cNvPr>
              <p14:cNvContentPartPr/>
              <p14:nvPr/>
            </p14:nvContentPartPr>
            <p14:xfrm>
              <a:off x="11101030" y="366480"/>
              <a:ext cx="994333" cy="604800"/>
            </p14:xfrm>
          </p:contentPart>
        </mc:Choice>
        <mc:Fallback xmlns="">
          <p:pic>
            <p:nvPicPr>
              <p:cNvPr id="31" name="Input penna 30">
                <a:extLst>
                  <a:ext uri="{FF2B5EF4-FFF2-40B4-BE49-F238E27FC236}">
                    <a16:creationId xmlns:a16="http://schemas.microsoft.com/office/drawing/2014/main" id="{BA96083E-7BCC-F167-D9A2-6212E3FA6A8F}"/>
                  </a:ext>
                </a:extLst>
              </p:cNvPr>
              <p:cNvPicPr/>
              <p:nvPr/>
            </p:nvPicPr>
            <p:blipFill>
              <a:blip r:embed="rId15"/>
              <a:stretch>
                <a:fillRect/>
              </a:stretch>
            </p:blipFill>
            <p:spPr>
              <a:xfrm>
                <a:off x="11085555" y="351000"/>
                <a:ext cx="1024922"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put penna 48">
                <a:extLst>
                  <a:ext uri="{FF2B5EF4-FFF2-40B4-BE49-F238E27FC236}">
                    <a16:creationId xmlns:a16="http://schemas.microsoft.com/office/drawing/2014/main" id="{AA924693-7C61-2A8A-2024-4AD4ED49F50D}"/>
                  </a:ext>
                </a:extLst>
              </p14:cNvPr>
              <p14:cNvContentPartPr/>
              <p14:nvPr/>
            </p14:nvContentPartPr>
            <p14:xfrm>
              <a:off x="6579987" y="3904870"/>
              <a:ext cx="1123200" cy="1857600"/>
            </p14:xfrm>
          </p:contentPart>
        </mc:Choice>
        <mc:Fallback xmlns="">
          <p:pic>
            <p:nvPicPr>
              <p:cNvPr id="49" name="Input penna 48">
                <a:extLst>
                  <a:ext uri="{FF2B5EF4-FFF2-40B4-BE49-F238E27FC236}">
                    <a16:creationId xmlns:a16="http://schemas.microsoft.com/office/drawing/2014/main" id="{AA924693-7C61-2A8A-2024-4AD4ED49F50D}"/>
                  </a:ext>
                </a:extLst>
              </p:cNvPr>
              <p:cNvPicPr/>
              <p:nvPr/>
            </p:nvPicPr>
            <p:blipFill>
              <a:blip r:embed="rId17"/>
              <a:stretch>
                <a:fillRect/>
              </a:stretch>
            </p:blipFill>
            <p:spPr>
              <a:xfrm>
                <a:off x="6564507" y="3889390"/>
                <a:ext cx="1153800" cy="1888200"/>
              </a:xfrm>
              <a:prstGeom prst="rect">
                <a:avLst/>
              </a:prstGeom>
            </p:spPr>
          </p:pic>
        </mc:Fallback>
      </mc:AlternateContent>
    </p:spTree>
    <p:extLst>
      <p:ext uri="{BB962C8B-B14F-4D97-AF65-F5344CB8AC3E}">
        <p14:creationId xmlns:p14="http://schemas.microsoft.com/office/powerpoint/2010/main" val="285916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 name="Rectangle 205">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8" name="Arc 207">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3015653-F82E-25B7-E7AA-C3FBBEB5F45B}"/>
              </a:ext>
            </a:extLst>
          </p:cNvPr>
          <p:cNvSpPr>
            <a:spLocks noGrp="1"/>
          </p:cNvSpPr>
          <p:nvPr>
            <p:ph type="title"/>
          </p:nvPr>
        </p:nvSpPr>
        <p:spPr>
          <a:xfrm>
            <a:off x="892817" y="1370171"/>
            <a:ext cx="4425551" cy="2387600"/>
          </a:xfrm>
        </p:spPr>
        <p:txBody>
          <a:bodyPr vert="horz" lIns="91440" tIns="45720" rIns="91440" bIns="45720" rtlCol="0" anchor="b">
            <a:normAutofit/>
          </a:bodyPr>
          <a:lstStyle/>
          <a:p>
            <a:r>
              <a:rPr lang="en-US" sz="6000" b="1" err="1">
                <a:solidFill>
                  <a:schemeClr val="bg1"/>
                </a:solidFill>
                <a:latin typeface="Goudy Old Style" panose="02020502050305020303" pitchFamily="18" charset="77"/>
              </a:rPr>
              <a:t>Alcuni</a:t>
            </a:r>
            <a:r>
              <a:rPr lang="en-US" sz="6000" b="1">
                <a:solidFill>
                  <a:schemeClr val="bg1"/>
                </a:solidFill>
                <a:latin typeface="Goudy Old Style" panose="02020502050305020303" pitchFamily="18" charset="77"/>
              </a:rPr>
              <a:t>        </a:t>
            </a:r>
            <a:br>
              <a:rPr lang="en-US" sz="6000" b="1">
                <a:solidFill>
                  <a:schemeClr val="bg1"/>
                </a:solidFill>
                <a:latin typeface="Goudy Old Style" panose="02020502050305020303" pitchFamily="18" charset="77"/>
              </a:rPr>
            </a:br>
            <a:r>
              <a:rPr lang="en-US" sz="6000" b="1">
                <a:solidFill>
                  <a:schemeClr val="accent2"/>
                </a:solidFill>
                <a:latin typeface="Goudy Old Style" panose="02020502050305020303" pitchFamily="18" charset="77"/>
              </a:rPr>
              <a:t>……….</a:t>
            </a:r>
            <a:r>
              <a:rPr lang="en-US" sz="6000" b="1" err="1">
                <a:solidFill>
                  <a:schemeClr val="bg1"/>
                </a:solidFill>
                <a:latin typeface="Goudy Old Style" panose="02020502050305020303" pitchFamily="18" charset="77"/>
              </a:rPr>
              <a:t>esempi</a:t>
            </a:r>
            <a:endParaRPr lang="en-US" sz="6000" b="1">
              <a:solidFill>
                <a:schemeClr val="bg1"/>
              </a:solidFill>
              <a:latin typeface="Goudy Old Style" panose="02020502050305020303" pitchFamily="18" charset="77"/>
            </a:endParaRPr>
          </a:p>
        </p:txBody>
      </p:sp>
      <p:sp>
        <p:nvSpPr>
          <p:cNvPr id="210" name="Oval 209">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5976" y="2130090"/>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2" name="Freeform: Shape 211">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3872" y="3116072"/>
            <a:ext cx="4378128" cy="3741928"/>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 name="Freeform: Shape 213">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9731" y="1"/>
            <a:ext cx="4208478" cy="367828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magine 5" descr="Immagine che contiene testo, schermata, cerchio, Carattere&#10;&#10;Il contenuto generato dall'IA potrebbe non essere corretto.">
            <a:extLst>
              <a:ext uri="{FF2B5EF4-FFF2-40B4-BE49-F238E27FC236}">
                <a16:creationId xmlns:a16="http://schemas.microsoft.com/office/drawing/2014/main" id="{48BE4A2F-D4A4-DA23-410E-A7C678387876}"/>
              </a:ext>
            </a:extLst>
          </p:cNvPr>
          <p:cNvPicPr>
            <a:picLocks noChangeAspect="1"/>
          </p:cNvPicPr>
          <p:nvPr/>
        </p:nvPicPr>
        <p:blipFill>
          <a:blip r:embed="rId2"/>
          <a:stretch>
            <a:fillRect/>
          </a:stretch>
        </p:blipFill>
        <p:spPr>
          <a:xfrm>
            <a:off x="5929313" y="415169"/>
            <a:ext cx="3399116" cy="2384454"/>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7" name="Immagine 6" descr="Immagine che contiene testo, schermata, cerchio, arte&#10;&#10;Il contenuto generato dall'IA potrebbe non essere corretto.">
            <a:extLst>
              <a:ext uri="{FF2B5EF4-FFF2-40B4-BE49-F238E27FC236}">
                <a16:creationId xmlns:a16="http://schemas.microsoft.com/office/drawing/2014/main" id="{38D81BC1-1A7D-0FF4-E7B5-48AE3B62746C}"/>
              </a:ext>
            </a:extLst>
          </p:cNvPr>
          <p:cNvPicPr>
            <a:picLocks noChangeAspect="1"/>
          </p:cNvPicPr>
          <p:nvPr/>
        </p:nvPicPr>
        <p:blipFill>
          <a:blip r:embed="rId3"/>
          <a:stretch>
            <a:fillRect/>
          </a:stretch>
        </p:blipFill>
        <p:spPr>
          <a:xfrm>
            <a:off x="7983520" y="4752740"/>
            <a:ext cx="4208479" cy="1566743"/>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spTree>
    <p:extLst>
      <p:ext uri="{BB962C8B-B14F-4D97-AF65-F5344CB8AC3E}">
        <p14:creationId xmlns:p14="http://schemas.microsoft.com/office/powerpoint/2010/main" val="1363971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xit" presetSubtype="0" fill="hold" nodeType="clickEffect">
                                  <p:stCondLst>
                                    <p:cond delay="0"/>
                                  </p:stCondLst>
                                  <p:childTnLst>
                                    <p:anim calcmode="lin" valueType="num">
                                      <p:cBhvr>
                                        <p:cTn id="20" dur="1000"/>
                                        <p:tgtEl>
                                          <p:spTgt spid="7"/>
                                        </p:tgtEl>
                                        <p:attrNameLst>
                                          <p:attrName>ppt_w</p:attrName>
                                        </p:attrNameLst>
                                      </p:cBhvr>
                                      <p:tavLst>
                                        <p:tav tm="0">
                                          <p:val>
                                            <p:strVal val="ppt_w"/>
                                          </p:val>
                                        </p:tav>
                                        <p:tav tm="100000">
                                          <p:val>
                                            <p:fltVal val="0"/>
                                          </p:val>
                                        </p:tav>
                                      </p:tavLst>
                                    </p:anim>
                                    <p:anim calcmode="lin" valueType="num">
                                      <p:cBhvr>
                                        <p:cTn id="21" dur="1000"/>
                                        <p:tgtEl>
                                          <p:spTgt spid="7"/>
                                        </p:tgtEl>
                                        <p:attrNameLst>
                                          <p:attrName>ppt_h</p:attrName>
                                        </p:attrNameLst>
                                      </p:cBhvr>
                                      <p:tavLst>
                                        <p:tav tm="0">
                                          <p:val>
                                            <p:strVal val="ppt_h"/>
                                          </p:val>
                                        </p:tav>
                                        <p:tav tm="100000">
                                          <p:val>
                                            <p:fltVal val="0"/>
                                          </p:val>
                                        </p:tav>
                                      </p:tavLst>
                                    </p:anim>
                                    <p:anim calcmode="lin" valueType="num">
                                      <p:cBhvr>
                                        <p:cTn id="22" dur="1000"/>
                                        <p:tgtEl>
                                          <p:spTgt spid="7"/>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23" dur="1000"/>
                                        <p:tgtEl>
                                          <p:spTgt spid="7"/>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24" dur="1" fill="hold">
                                          <p:stCondLst>
                                            <p:cond delay="9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nodeType="clickEffect">
                                  <p:stCondLst>
                                    <p:cond delay="0"/>
                                  </p:stCondLst>
                                  <p:childTnLst>
                                    <p:anim calcmode="lin" valueType="num">
                                      <p:cBhvr>
                                        <p:cTn id="28" dur="1000"/>
                                        <p:tgtEl>
                                          <p:spTgt spid="6"/>
                                        </p:tgtEl>
                                        <p:attrNameLst>
                                          <p:attrName>ppt_w</p:attrName>
                                        </p:attrNameLst>
                                      </p:cBhvr>
                                      <p:tavLst>
                                        <p:tav tm="0">
                                          <p:val>
                                            <p:strVal val="ppt_w"/>
                                          </p:val>
                                        </p:tav>
                                        <p:tav tm="100000">
                                          <p:val>
                                            <p:fltVal val="0"/>
                                          </p:val>
                                        </p:tav>
                                      </p:tavLst>
                                    </p:anim>
                                    <p:anim calcmode="lin" valueType="num">
                                      <p:cBhvr>
                                        <p:cTn id="29" dur="1000"/>
                                        <p:tgtEl>
                                          <p:spTgt spid="6"/>
                                        </p:tgtEl>
                                        <p:attrNameLst>
                                          <p:attrName>ppt_h</p:attrName>
                                        </p:attrNameLst>
                                      </p:cBhvr>
                                      <p:tavLst>
                                        <p:tav tm="0">
                                          <p:val>
                                            <p:strVal val="ppt_h"/>
                                          </p:val>
                                        </p:tav>
                                        <p:tav tm="100000">
                                          <p:val>
                                            <p:fltVal val="0"/>
                                          </p:val>
                                        </p:tav>
                                      </p:tavLst>
                                    </p:anim>
                                    <p:anim calcmode="lin" valueType="num">
                                      <p:cBhvr>
                                        <p:cTn id="30" dur="1000"/>
                                        <p:tgtEl>
                                          <p:spTgt spid="6"/>
                                        </p:tgtEl>
                                        <p:attrNameLst>
                                          <p:attrName>style.rotation</p:attrName>
                                        </p:attrNameLst>
                                      </p:cBhvr>
                                      <p:tavLst>
                                        <p:tav tm="0">
                                          <p:val>
                                            <p:fltVal val="0"/>
                                          </p:val>
                                        </p:tav>
                                        <p:tav tm="100000">
                                          <p:val>
                                            <p:fltVal val="90"/>
                                          </p:val>
                                        </p:tav>
                                      </p:tavLst>
                                    </p:anim>
                                    <p:animEffect transition="out" filter="fade">
                                      <p:cBhvr>
                                        <p:cTn id="31" dur="1000"/>
                                        <p:tgtEl>
                                          <p:spTgt spid="6"/>
                                        </p:tgtEl>
                                      </p:cBhvr>
                                    </p:animEffect>
                                    <p:set>
                                      <p:cBhvr>
                                        <p:cTn id="32"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descr="Immagine che contiene testo, schermata, cerchio, altoparlante&#10;&#10;Il contenuto generato dall'IA potrebbe non essere corretto.">
            <a:extLst>
              <a:ext uri="{FF2B5EF4-FFF2-40B4-BE49-F238E27FC236}">
                <a16:creationId xmlns:a16="http://schemas.microsoft.com/office/drawing/2014/main" id="{736FB54D-85D7-895F-0851-741051D510D7}"/>
              </a:ext>
            </a:extLst>
          </p:cNvPr>
          <p:cNvPicPr>
            <a:picLocks noGrp="1" noChangeAspect="1"/>
          </p:cNvPicPr>
          <p:nvPr>
            <p:ph idx="1"/>
          </p:nvPr>
        </p:nvPicPr>
        <p:blipFill>
          <a:blip r:embed="rId2"/>
          <a:srcRect r="1567" b="-1"/>
          <a:stretch/>
        </p:blipFill>
        <p:spPr>
          <a:xfrm>
            <a:off x="643467" y="770092"/>
            <a:ext cx="10905066" cy="531781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4F93B729-0774-417E-88D9-54EFDFE62C28}"/>
              </a:ext>
            </a:extLst>
          </p:cNvPr>
          <p:cNvSpPr/>
          <p:nvPr/>
        </p:nvSpPr>
        <p:spPr>
          <a:xfrm>
            <a:off x="8100564" y="1846074"/>
            <a:ext cx="2512158" cy="2512158"/>
          </a:xfrm>
          <a:prstGeom prst="rect">
            <a:avLst/>
          </a:prstGeom>
          <a:solidFill>
            <a:srgbClr val="00A0D7">
              <a:alpha val="5000"/>
            </a:srgbClr>
          </a:solidFill>
          <a:ln w="30856">
            <a:solidFill>
              <a:srgbClr val="00A0D7"/>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nb-NO">
              <a:solidFill>
                <a:srgbClr val="00A0D7"/>
              </a:solidFill>
            </a:endParaRPr>
          </a:p>
        </p:txBody>
      </p:sp>
      <mc:AlternateContent xmlns:mc="http://schemas.openxmlformats.org/markup-compatibility/2006" xmlns:p14="http://schemas.microsoft.com/office/powerpoint/2010/main">
        <mc:Choice Requires="p14">
          <p:contentPart p14:bwMode="auto" r:id="rId3">
            <p14:nvContentPartPr>
              <p14:cNvPr id="20" name="Input penna 19">
                <a:extLst>
                  <a:ext uri="{FF2B5EF4-FFF2-40B4-BE49-F238E27FC236}">
                    <a16:creationId xmlns:a16="http://schemas.microsoft.com/office/drawing/2014/main" id="{688ADDD9-081D-A5E6-2073-774F211A4ABF}"/>
                  </a:ext>
                </a:extLst>
              </p14:cNvPr>
              <p14:cNvContentPartPr/>
              <p14:nvPr/>
            </p14:nvContentPartPr>
            <p14:xfrm>
              <a:off x="9095118" y="4564328"/>
              <a:ext cx="354240" cy="961560"/>
            </p14:xfrm>
          </p:contentPart>
        </mc:Choice>
        <mc:Fallback xmlns="">
          <p:pic>
            <p:nvPicPr>
              <p:cNvPr id="20" name="Input penna 19">
                <a:extLst>
                  <a:ext uri="{FF2B5EF4-FFF2-40B4-BE49-F238E27FC236}">
                    <a16:creationId xmlns:a16="http://schemas.microsoft.com/office/drawing/2014/main" id="{688ADDD9-081D-A5E6-2073-774F211A4ABF}"/>
                  </a:ext>
                </a:extLst>
              </p:cNvPr>
              <p:cNvPicPr/>
              <p:nvPr/>
            </p:nvPicPr>
            <p:blipFill>
              <a:blip r:embed="rId4"/>
              <a:stretch>
                <a:fillRect/>
              </a:stretch>
            </p:blipFill>
            <p:spPr>
              <a:xfrm>
                <a:off x="9079622" y="4548848"/>
                <a:ext cx="384871" cy="99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put penna 9">
                <a:extLst>
                  <a:ext uri="{FF2B5EF4-FFF2-40B4-BE49-F238E27FC236}">
                    <a16:creationId xmlns:a16="http://schemas.microsoft.com/office/drawing/2014/main" id="{8407F154-A611-16EF-BEDA-45C31D689B48}"/>
                  </a:ext>
                </a:extLst>
              </p14:cNvPr>
              <p14:cNvContentPartPr/>
              <p14:nvPr/>
            </p14:nvContentPartPr>
            <p14:xfrm>
              <a:off x="10839723" y="1181124"/>
              <a:ext cx="777960" cy="1065600"/>
            </p14:xfrm>
          </p:contentPart>
        </mc:Choice>
        <mc:Fallback xmlns="">
          <p:pic>
            <p:nvPicPr>
              <p:cNvPr id="10" name="Input penna 9">
                <a:extLst>
                  <a:ext uri="{FF2B5EF4-FFF2-40B4-BE49-F238E27FC236}">
                    <a16:creationId xmlns:a16="http://schemas.microsoft.com/office/drawing/2014/main" id="{8407F154-A611-16EF-BEDA-45C31D689B48}"/>
                  </a:ext>
                </a:extLst>
              </p:cNvPr>
              <p:cNvPicPr/>
              <p:nvPr/>
            </p:nvPicPr>
            <p:blipFill>
              <a:blip r:embed="rId6"/>
              <a:stretch>
                <a:fillRect/>
              </a:stretch>
            </p:blipFill>
            <p:spPr>
              <a:xfrm>
                <a:off x="10824236" y="1165644"/>
                <a:ext cx="808574" cy="1096200"/>
              </a:xfrm>
              <a:prstGeom prst="rect">
                <a:avLst/>
              </a:prstGeom>
            </p:spPr>
          </p:pic>
        </mc:Fallback>
      </mc:AlternateContent>
      <p:sp>
        <p:nvSpPr>
          <p:cNvPr id="3" name="TextBox 1">
            <a:extLst>
              <a:ext uri="{FF2B5EF4-FFF2-40B4-BE49-F238E27FC236}">
                <a16:creationId xmlns:a16="http://schemas.microsoft.com/office/drawing/2014/main" id="{4479424F-67CC-3D63-9978-A16A73C262E6}"/>
              </a:ext>
            </a:extLst>
          </p:cNvPr>
          <p:cNvSpPr txBox="1"/>
          <p:nvPr/>
        </p:nvSpPr>
        <p:spPr>
          <a:xfrm>
            <a:off x="3425628" y="51976"/>
            <a:ext cx="53407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i="1">
                <a:solidFill>
                  <a:schemeClr val="accent2">
                    <a:lumMod val="76000"/>
                  </a:schemeClr>
                </a:solidFill>
                <a:latin typeface="Goudy Old Style" panose="02020502050305020303" pitchFamily="18" charset="77"/>
                <a:cs typeface="Arial"/>
              </a:rPr>
              <a:t>Algoritmo di Daugman</a:t>
            </a:r>
          </a:p>
        </p:txBody>
      </p:sp>
      <mc:AlternateContent xmlns:mc="http://schemas.openxmlformats.org/markup-compatibility/2006" xmlns:p14="http://schemas.microsoft.com/office/powerpoint/2010/main">
        <mc:Choice Requires="p14">
          <p:contentPart p14:bwMode="auto" r:id="rId7">
            <p14:nvContentPartPr>
              <p14:cNvPr id="12" name="Input penna 11">
                <a:extLst>
                  <a:ext uri="{FF2B5EF4-FFF2-40B4-BE49-F238E27FC236}">
                    <a16:creationId xmlns:a16="http://schemas.microsoft.com/office/drawing/2014/main" id="{47DF8185-E2FE-8C9A-EEBE-C8A518C6EC2C}"/>
                  </a:ext>
                </a:extLst>
              </p14:cNvPr>
              <p14:cNvContentPartPr/>
              <p14:nvPr/>
            </p14:nvContentPartPr>
            <p14:xfrm>
              <a:off x="7038389" y="641160"/>
              <a:ext cx="942480" cy="1261440"/>
            </p14:xfrm>
          </p:contentPart>
        </mc:Choice>
        <mc:Fallback xmlns="">
          <p:pic>
            <p:nvPicPr>
              <p:cNvPr id="12" name="Input penna 11">
                <a:extLst>
                  <a:ext uri="{FF2B5EF4-FFF2-40B4-BE49-F238E27FC236}">
                    <a16:creationId xmlns:a16="http://schemas.microsoft.com/office/drawing/2014/main" id="{47DF8185-E2FE-8C9A-EEBE-C8A518C6EC2C}"/>
                  </a:ext>
                </a:extLst>
              </p:cNvPr>
              <p:cNvPicPr/>
              <p:nvPr/>
            </p:nvPicPr>
            <p:blipFill>
              <a:blip r:embed="rId8"/>
              <a:stretch>
                <a:fillRect/>
              </a:stretch>
            </p:blipFill>
            <p:spPr>
              <a:xfrm>
                <a:off x="7022909" y="625680"/>
                <a:ext cx="973080" cy="1292040"/>
              </a:xfrm>
              <a:prstGeom prst="rect">
                <a:avLst/>
              </a:prstGeom>
            </p:spPr>
          </p:pic>
        </mc:Fallback>
      </mc:AlternateContent>
    </p:spTree>
    <p:extLst>
      <p:ext uri="{BB962C8B-B14F-4D97-AF65-F5344CB8AC3E}">
        <p14:creationId xmlns:p14="http://schemas.microsoft.com/office/powerpoint/2010/main" val="11375532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10"/>
                                        </p:tgtEl>
                                        <p:attrNameLst>
                                          <p:attrName>ppt_x</p:attrName>
                                        </p:attrNameLst>
                                      </p:cBhvr>
                                      <p:tavLst>
                                        <p:tav tm="0">
                                          <p:val>
                                            <p:strVal val="ppt_x"/>
                                          </p:val>
                                        </p:tav>
                                        <p:tav tm="100000">
                                          <p:val>
                                            <p:strVal val="ppt_x"/>
                                          </p:val>
                                        </p:tav>
                                      </p:tavLst>
                                    </p:anim>
                                    <p:anim calcmode="lin" valueType="num">
                                      <p:cBhvr additive="base">
                                        <p:cTn id="30" dur="500"/>
                                        <p:tgtEl>
                                          <p:spTgt spid="10"/>
                                        </p:tgtEl>
                                        <p:attrNameLst>
                                          <p:attrName>ppt_y</p:attrName>
                                        </p:attrNameLst>
                                      </p:cBhvr>
                                      <p:tavLst>
                                        <p:tav tm="0">
                                          <p:val>
                                            <p:strVal val="ppt_y"/>
                                          </p:val>
                                        </p:tav>
                                        <p:tav tm="100000">
                                          <p:val>
                                            <p:strVal val="1+ppt_h/2"/>
                                          </p:val>
                                        </p:tav>
                                      </p:tavLst>
                                    </p:anim>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5EFE636-36DE-DFF5-8C0E-6FCA5DF1A5AE}"/>
              </a:ext>
            </a:extLst>
          </p:cNvPr>
          <p:cNvSpPr>
            <a:spLocks noGrp="1"/>
          </p:cNvSpPr>
          <p:nvPr>
            <p:ph type="title"/>
          </p:nvPr>
        </p:nvSpPr>
        <p:spPr>
          <a:xfrm>
            <a:off x="524547" y="426299"/>
            <a:ext cx="11964659" cy="939595"/>
          </a:xfrm>
        </p:spPr>
        <p:txBody>
          <a:bodyPr anchor="t">
            <a:normAutofit/>
          </a:bodyPr>
          <a:lstStyle/>
          <a:p>
            <a:r>
              <a:rPr lang="it-IT" sz="4000">
                <a:solidFill>
                  <a:schemeClr val="accent2"/>
                </a:solidFill>
                <a:latin typeface="Goudy Old Style" panose="02020502050305020303" pitchFamily="18" charset="77"/>
              </a:rPr>
              <a:t> Distanza di </a:t>
            </a:r>
            <a:r>
              <a:rPr lang="it-IT" sz="4000" err="1">
                <a:solidFill>
                  <a:schemeClr val="accent2"/>
                </a:solidFill>
                <a:latin typeface="Goudy Old Style" panose="02020502050305020303" pitchFamily="18" charset="77"/>
              </a:rPr>
              <a:t>Hamming</a:t>
            </a:r>
            <a:endParaRPr lang="it-IT" sz="4000">
              <a:solidFill>
                <a:schemeClr val="accent2"/>
              </a:solidFill>
              <a:latin typeface="Goudy Old Style" panose="02020502050305020303" pitchFamily="18" charset="77"/>
            </a:endParaRPr>
          </a:p>
        </p:txBody>
      </p:sp>
      <p:grpSp>
        <p:nvGrpSpPr>
          <p:cNvPr id="47" name="Group 46">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48" name="Group 47">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52" name="Freeform: Shape 51">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9" name="Group 48">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50" name="Freeform: Shape 49">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Immagine 3" descr="Immagine che contiene Carattere, bianco, testo, calligrafia&#10;&#10;Il contenuto generato dall'IA potrebbe non essere corretto.">
            <a:extLst>
              <a:ext uri="{FF2B5EF4-FFF2-40B4-BE49-F238E27FC236}">
                <a16:creationId xmlns:a16="http://schemas.microsoft.com/office/drawing/2014/main" id="{5A8E67F7-0105-1C8B-8A58-BCAB6CAACC30}"/>
              </a:ext>
            </a:extLst>
          </p:cNvPr>
          <p:cNvPicPr>
            <a:picLocks noChangeAspect="1"/>
          </p:cNvPicPr>
          <p:nvPr/>
        </p:nvPicPr>
        <p:blipFill>
          <a:blip r:embed="rId4"/>
          <a:stretch>
            <a:fillRect/>
          </a:stretch>
        </p:blipFill>
        <p:spPr>
          <a:xfrm>
            <a:off x="123987" y="2611814"/>
            <a:ext cx="5746862" cy="1323439"/>
          </a:xfrm>
          <a:prstGeom prst="rect">
            <a:avLst/>
          </a:prstGeom>
        </p:spPr>
      </p:pic>
      <p:sp>
        <p:nvSpPr>
          <p:cNvPr id="11" name="CasellaDiTesto 10">
            <a:extLst>
              <a:ext uri="{FF2B5EF4-FFF2-40B4-BE49-F238E27FC236}">
                <a16:creationId xmlns:a16="http://schemas.microsoft.com/office/drawing/2014/main" id="{BB0F6D72-64BF-9915-F061-D454ECE96636}"/>
              </a:ext>
            </a:extLst>
          </p:cNvPr>
          <p:cNvSpPr txBox="1"/>
          <p:nvPr/>
        </p:nvSpPr>
        <p:spPr>
          <a:xfrm>
            <a:off x="6044082" y="1011764"/>
            <a:ext cx="5312893" cy="4154984"/>
          </a:xfrm>
          <a:prstGeom prst="rect">
            <a:avLst/>
          </a:prstGeom>
          <a:noFill/>
        </p:spPr>
        <p:txBody>
          <a:bodyPr wrap="square" rtlCol="0">
            <a:spAutoFit/>
          </a:bodyPr>
          <a:lstStyle/>
          <a:p>
            <a:pPr marL="342900" indent="-342900">
              <a:buFont typeface="Arial" panose="020B0604020202020204" pitchFamily="34" charset="0"/>
              <a:buChar char="•"/>
            </a:pPr>
            <a:r>
              <a:rPr lang="it-IT" sz="2200" b="0" i="0">
                <a:solidFill>
                  <a:schemeClr val="bg1">
                    <a:alpha val="80000"/>
                  </a:schemeClr>
                </a:solidFill>
                <a:effectLst/>
                <a:latin typeface="Times New Roman" panose="02020603050405020304" pitchFamily="18" charset="0"/>
                <a:cs typeface="Times New Roman" panose="02020603050405020304" pitchFamily="18" charset="0"/>
              </a:rPr>
              <a:t> Il confronto tra due iris code si basa sulla distanza di</a:t>
            </a:r>
            <a:r>
              <a:rPr lang="it-IT" sz="2200">
                <a:solidFill>
                  <a:schemeClr val="bg1">
                    <a:alpha val="80000"/>
                  </a:schemeClr>
                </a:solidFill>
                <a:latin typeface="Times New Roman" panose="02020603050405020304" pitchFamily="18" charset="0"/>
                <a:cs typeface="Times New Roman" panose="02020603050405020304" pitchFamily="18" charset="0"/>
              </a:rPr>
              <a:t> </a:t>
            </a:r>
            <a:r>
              <a:rPr lang="it-IT" sz="2200" b="0" i="0" err="1">
                <a:solidFill>
                  <a:schemeClr val="bg1">
                    <a:alpha val="80000"/>
                  </a:schemeClr>
                </a:solidFill>
                <a:effectLst/>
                <a:latin typeface="Times New Roman" panose="02020603050405020304" pitchFamily="18" charset="0"/>
                <a:cs typeface="Times New Roman" panose="02020603050405020304" pitchFamily="18" charset="0"/>
              </a:rPr>
              <a:t>Hamming</a:t>
            </a:r>
            <a:r>
              <a:rPr lang="it-IT" sz="2200" b="0" i="0">
                <a:solidFill>
                  <a:schemeClr val="bg1">
                    <a:alpha val="80000"/>
                  </a:schemeClr>
                </a:solidFill>
                <a:effectLst/>
                <a:latin typeface="Times New Roman" panose="02020603050405020304" pitchFamily="18" charset="0"/>
                <a:cs typeface="Times New Roman" panose="02020603050405020304" pitchFamily="18" charset="0"/>
              </a:rPr>
              <a:t> tra i due codici di 256 byte.</a:t>
            </a:r>
            <a:endParaRPr lang="it-IT" sz="2200">
              <a:solidFill>
                <a:schemeClr val="bg1">
                  <a:alpha val="80000"/>
                </a:schemeClr>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it-IT" sz="2200">
                <a:solidFill>
                  <a:schemeClr val="bg1"/>
                </a:solidFill>
                <a:latin typeface="Times New Roman" panose="02020603050405020304" pitchFamily="18" charset="0"/>
                <a:cs typeface="Times New Roman" panose="02020603050405020304" pitchFamily="18" charset="0"/>
              </a:rPr>
              <a:t>Se i due pattern sono generati dalla stessa iride, la distanza di </a:t>
            </a:r>
            <a:r>
              <a:rPr lang="it-IT" sz="2200" err="1">
                <a:solidFill>
                  <a:schemeClr val="bg1"/>
                </a:solidFill>
                <a:latin typeface="Times New Roman" panose="02020603050405020304" pitchFamily="18" charset="0"/>
                <a:cs typeface="Times New Roman" panose="02020603050405020304" pitchFamily="18" charset="0"/>
              </a:rPr>
              <a:t>Hamming</a:t>
            </a:r>
            <a:r>
              <a:rPr lang="it-IT" sz="2200">
                <a:solidFill>
                  <a:schemeClr val="bg1"/>
                </a:solidFill>
                <a:latin typeface="Times New Roman" panose="02020603050405020304" pitchFamily="18" charset="0"/>
                <a:cs typeface="Times New Roman" panose="02020603050405020304" pitchFamily="18" charset="0"/>
              </a:rPr>
              <a:t> sarà prossima allo 0, a causa dell’elevata correlazione.</a:t>
            </a:r>
          </a:p>
          <a:p>
            <a:pPr marL="342900" indent="-342900">
              <a:buFont typeface="Arial" panose="020B0604020202020204" pitchFamily="34" charset="0"/>
              <a:buChar char="•"/>
            </a:pPr>
            <a:r>
              <a:rPr lang="it-IT" sz="2200">
                <a:solidFill>
                  <a:schemeClr val="bg1"/>
                </a:solidFill>
                <a:latin typeface="Times New Roman" panose="02020603050405020304" pitchFamily="18" charset="0"/>
                <a:cs typeface="Times New Roman" panose="02020603050405020304" pitchFamily="18" charset="0"/>
              </a:rPr>
              <a:t>Per gestire possibili rotazioni, uno dei due template viene traslato a sinistra e a destra (bit a bit) e sono calcolate di </a:t>
            </a:r>
          </a:p>
          <a:p>
            <a:r>
              <a:rPr lang="it-IT" sz="2200">
                <a:solidFill>
                  <a:schemeClr val="bg1"/>
                </a:solidFill>
                <a:latin typeface="Times New Roman" panose="02020603050405020304" pitchFamily="18" charset="0"/>
                <a:cs typeface="Times New Roman" panose="02020603050405020304" pitchFamily="18" charset="0"/>
              </a:rPr>
              <a:t>     conseguenza più distanze di </a:t>
            </a:r>
          </a:p>
          <a:p>
            <a:r>
              <a:rPr lang="it-IT" sz="2200">
                <a:solidFill>
                  <a:schemeClr val="bg1"/>
                </a:solidFill>
                <a:latin typeface="Times New Roman" panose="02020603050405020304" pitchFamily="18" charset="0"/>
                <a:cs typeface="Times New Roman" panose="02020603050405020304" pitchFamily="18" charset="0"/>
              </a:rPr>
              <a:t>     </a:t>
            </a:r>
            <a:r>
              <a:rPr lang="it-IT" sz="2200" err="1">
                <a:solidFill>
                  <a:schemeClr val="bg1"/>
                </a:solidFill>
                <a:latin typeface="Times New Roman" panose="02020603050405020304" pitchFamily="18" charset="0"/>
                <a:cs typeface="Times New Roman" panose="02020603050405020304" pitchFamily="18" charset="0"/>
              </a:rPr>
              <a:t>Hamming</a:t>
            </a:r>
            <a:r>
              <a:rPr lang="it-IT" sz="2200">
                <a:solidFill>
                  <a:schemeClr val="bg1"/>
                </a:solidFill>
                <a:latin typeface="Times New Roman" panose="02020603050405020304" pitchFamily="18" charset="0"/>
                <a:cs typeface="Times New Roman" panose="02020603050405020304" pitchFamily="18" charset="0"/>
              </a:rPr>
              <a:t>. </a:t>
            </a:r>
            <a:endParaRPr lang="it-IT" sz="2200">
              <a:latin typeface="Times New Roman" panose="02020603050405020304" pitchFamily="18" charset="0"/>
              <a:cs typeface="Times New Roman" panose="02020603050405020304" pitchFamily="18" charset="0"/>
            </a:endParaRPr>
          </a:p>
        </p:txBody>
      </p:sp>
      <p:sp>
        <p:nvSpPr>
          <p:cNvPr id="22" name="CasellaDiTesto 21">
            <a:extLst>
              <a:ext uri="{FF2B5EF4-FFF2-40B4-BE49-F238E27FC236}">
                <a16:creationId xmlns:a16="http://schemas.microsoft.com/office/drawing/2014/main" id="{9ADB3777-54C3-21BF-066B-140E98A0D8A2}"/>
              </a:ext>
            </a:extLst>
          </p:cNvPr>
          <p:cNvSpPr txBox="1"/>
          <p:nvPr/>
        </p:nvSpPr>
        <p:spPr>
          <a:xfrm>
            <a:off x="123987" y="1380294"/>
            <a:ext cx="5561138" cy="461665"/>
          </a:xfrm>
          <a:prstGeom prst="rect">
            <a:avLst/>
          </a:prstGeom>
          <a:noFill/>
        </p:spPr>
        <p:txBody>
          <a:bodyPr wrap="none" rtlCol="0">
            <a:spAutoFit/>
          </a:bodyPr>
          <a:lstStyle/>
          <a:p>
            <a:r>
              <a:rPr lang="it-IT" sz="2400" b="0" i="0">
                <a:solidFill>
                  <a:schemeClr val="bg1">
                    <a:alpha val="80000"/>
                  </a:schemeClr>
                </a:solidFill>
                <a:effectLst/>
                <a:latin typeface="Times New Roman" panose="02020603050405020304" pitchFamily="18" charset="0"/>
                <a:cs typeface="Times New Roman" panose="02020603050405020304" pitchFamily="18" charset="0"/>
              </a:rPr>
              <a:t>La distanza di </a:t>
            </a:r>
            <a:r>
              <a:rPr lang="it-IT" sz="2400" b="0" i="0" err="1">
                <a:solidFill>
                  <a:schemeClr val="bg1">
                    <a:alpha val="80000"/>
                  </a:schemeClr>
                </a:solidFill>
                <a:effectLst/>
                <a:latin typeface="Times New Roman" panose="02020603050405020304" pitchFamily="18" charset="0"/>
                <a:cs typeface="Times New Roman" panose="02020603050405020304" pitchFamily="18" charset="0"/>
              </a:rPr>
              <a:t>Hamming</a:t>
            </a:r>
            <a:r>
              <a:rPr lang="it-IT" sz="2400" b="0" i="0">
                <a:solidFill>
                  <a:schemeClr val="bg1">
                    <a:alpha val="80000"/>
                  </a:schemeClr>
                </a:solidFill>
                <a:effectLst/>
                <a:latin typeface="Times New Roman" panose="02020603050405020304" pitchFamily="18" charset="0"/>
                <a:cs typeface="Times New Roman" panose="02020603050405020304" pitchFamily="18" charset="0"/>
              </a:rPr>
              <a:t> tra due iris code è:</a:t>
            </a:r>
            <a:endParaRPr lang="it-IT" sz="2400">
              <a:solidFill>
                <a:schemeClr val="bg1">
                  <a:alpha val="80000"/>
                </a:schemeClr>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6" name="Input penna 5">
                <a:extLst>
                  <a:ext uri="{FF2B5EF4-FFF2-40B4-BE49-F238E27FC236}">
                    <a16:creationId xmlns:a16="http://schemas.microsoft.com/office/drawing/2014/main" id="{3D08F1B1-9A5D-313F-A976-152948DF4350}"/>
                  </a:ext>
                </a:extLst>
              </p14:cNvPr>
              <p14:cNvContentPartPr/>
              <p14:nvPr/>
            </p14:nvContentPartPr>
            <p14:xfrm>
              <a:off x="2057179" y="3744733"/>
              <a:ext cx="292320" cy="1145880"/>
            </p14:xfrm>
          </p:contentPart>
        </mc:Choice>
        <mc:Fallback xmlns="">
          <p:pic>
            <p:nvPicPr>
              <p:cNvPr id="6" name="Input penna 5">
                <a:extLst>
                  <a:ext uri="{FF2B5EF4-FFF2-40B4-BE49-F238E27FC236}">
                    <a16:creationId xmlns:a16="http://schemas.microsoft.com/office/drawing/2014/main" id="{3D08F1B1-9A5D-313F-A976-152948DF4350}"/>
                  </a:ext>
                </a:extLst>
              </p:cNvPr>
              <p:cNvPicPr/>
              <p:nvPr/>
            </p:nvPicPr>
            <p:blipFill>
              <a:blip r:embed="rId6"/>
              <a:stretch>
                <a:fillRect/>
              </a:stretch>
            </p:blipFill>
            <p:spPr>
              <a:xfrm>
                <a:off x="2041718" y="3729253"/>
                <a:ext cx="322882" cy="11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put penna 11">
                <a:extLst>
                  <a:ext uri="{FF2B5EF4-FFF2-40B4-BE49-F238E27FC236}">
                    <a16:creationId xmlns:a16="http://schemas.microsoft.com/office/drawing/2014/main" id="{733C77A1-61D9-6E1B-4EFE-074391C52F6F}"/>
                  </a:ext>
                </a:extLst>
              </p14:cNvPr>
              <p14:cNvContentPartPr/>
              <p14:nvPr/>
            </p14:nvContentPartPr>
            <p14:xfrm>
              <a:off x="2737552" y="4916883"/>
              <a:ext cx="449280" cy="295200"/>
            </p14:xfrm>
          </p:contentPart>
        </mc:Choice>
        <mc:Fallback xmlns="">
          <p:pic>
            <p:nvPicPr>
              <p:cNvPr id="12" name="Input penna 11">
                <a:extLst>
                  <a:ext uri="{FF2B5EF4-FFF2-40B4-BE49-F238E27FC236}">
                    <a16:creationId xmlns:a16="http://schemas.microsoft.com/office/drawing/2014/main" id="{733C77A1-61D9-6E1B-4EFE-074391C52F6F}"/>
                  </a:ext>
                </a:extLst>
              </p:cNvPr>
              <p:cNvPicPr/>
              <p:nvPr/>
            </p:nvPicPr>
            <p:blipFill>
              <a:blip r:embed="rId8"/>
              <a:stretch>
                <a:fillRect/>
              </a:stretch>
            </p:blipFill>
            <p:spPr>
              <a:xfrm>
                <a:off x="2722072" y="4901403"/>
                <a:ext cx="4798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put penna 17">
                <a:extLst>
                  <a:ext uri="{FF2B5EF4-FFF2-40B4-BE49-F238E27FC236}">
                    <a16:creationId xmlns:a16="http://schemas.microsoft.com/office/drawing/2014/main" id="{8083A6F9-1789-272B-36AE-FD38DB3F85A7}"/>
                  </a:ext>
                </a:extLst>
              </p14:cNvPr>
              <p14:cNvContentPartPr/>
              <p14:nvPr/>
            </p14:nvContentPartPr>
            <p14:xfrm>
              <a:off x="3247496" y="4952119"/>
              <a:ext cx="793157" cy="333692"/>
            </p14:xfrm>
          </p:contentPart>
        </mc:Choice>
        <mc:Fallback xmlns="">
          <p:pic>
            <p:nvPicPr>
              <p:cNvPr id="18" name="Input penna 17">
                <a:extLst>
                  <a:ext uri="{FF2B5EF4-FFF2-40B4-BE49-F238E27FC236}">
                    <a16:creationId xmlns:a16="http://schemas.microsoft.com/office/drawing/2014/main" id="{8083A6F9-1789-272B-36AE-FD38DB3F85A7}"/>
                  </a:ext>
                </a:extLst>
              </p:cNvPr>
              <p:cNvPicPr/>
              <p:nvPr/>
            </p:nvPicPr>
            <p:blipFill>
              <a:blip r:embed="rId10"/>
              <a:stretch>
                <a:fillRect/>
              </a:stretch>
            </p:blipFill>
            <p:spPr>
              <a:xfrm>
                <a:off x="3232022" y="4936657"/>
                <a:ext cx="823746" cy="36425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put penna 23">
                <a:extLst>
                  <a:ext uri="{FF2B5EF4-FFF2-40B4-BE49-F238E27FC236}">
                    <a16:creationId xmlns:a16="http://schemas.microsoft.com/office/drawing/2014/main" id="{BD83AB91-E9EB-80E1-E182-D5AB543D0678}"/>
                  </a:ext>
                </a:extLst>
              </p14:cNvPr>
              <p14:cNvContentPartPr/>
              <p14:nvPr/>
            </p14:nvContentPartPr>
            <p14:xfrm>
              <a:off x="4181556" y="4927445"/>
              <a:ext cx="375840" cy="383040"/>
            </p14:xfrm>
          </p:contentPart>
        </mc:Choice>
        <mc:Fallback xmlns="">
          <p:pic>
            <p:nvPicPr>
              <p:cNvPr id="24" name="Input penna 23">
                <a:extLst>
                  <a:ext uri="{FF2B5EF4-FFF2-40B4-BE49-F238E27FC236}">
                    <a16:creationId xmlns:a16="http://schemas.microsoft.com/office/drawing/2014/main" id="{BD83AB91-E9EB-80E1-E182-D5AB543D0678}"/>
                  </a:ext>
                </a:extLst>
              </p:cNvPr>
              <p:cNvPicPr/>
              <p:nvPr/>
            </p:nvPicPr>
            <p:blipFill>
              <a:blip r:embed="rId12"/>
              <a:stretch>
                <a:fillRect/>
              </a:stretch>
            </p:blipFill>
            <p:spPr>
              <a:xfrm>
                <a:off x="4166076" y="4911980"/>
                <a:ext cx="406440" cy="41361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put penna 32">
                <a:extLst>
                  <a:ext uri="{FF2B5EF4-FFF2-40B4-BE49-F238E27FC236}">
                    <a16:creationId xmlns:a16="http://schemas.microsoft.com/office/drawing/2014/main" id="{A2C154BD-8CDA-3D7E-2B1A-0870B2B2FE9F}"/>
                  </a:ext>
                </a:extLst>
              </p14:cNvPr>
              <p14:cNvContentPartPr/>
              <p14:nvPr/>
            </p14:nvContentPartPr>
            <p14:xfrm>
              <a:off x="3110318" y="5394527"/>
              <a:ext cx="1211040" cy="479520"/>
            </p14:xfrm>
          </p:contentPart>
        </mc:Choice>
        <mc:Fallback xmlns="">
          <p:pic>
            <p:nvPicPr>
              <p:cNvPr id="33" name="Input penna 32">
                <a:extLst>
                  <a:ext uri="{FF2B5EF4-FFF2-40B4-BE49-F238E27FC236}">
                    <a16:creationId xmlns:a16="http://schemas.microsoft.com/office/drawing/2014/main" id="{A2C154BD-8CDA-3D7E-2B1A-0870B2B2FE9F}"/>
                  </a:ext>
                </a:extLst>
              </p:cNvPr>
              <p:cNvPicPr/>
              <p:nvPr/>
            </p:nvPicPr>
            <p:blipFill>
              <a:blip r:embed="rId14"/>
              <a:stretch>
                <a:fillRect/>
              </a:stretch>
            </p:blipFill>
            <p:spPr>
              <a:xfrm>
                <a:off x="3094838" y="5379047"/>
                <a:ext cx="1241640" cy="510120"/>
              </a:xfrm>
              <a:prstGeom prst="rect">
                <a:avLst/>
              </a:prstGeom>
            </p:spPr>
          </p:pic>
        </mc:Fallback>
      </mc:AlternateContent>
      <p:sp>
        <p:nvSpPr>
          <p:cNvPr id="25" name="Rectangle 24">
            <a:extLst>
              <a:ext uri="{FF2B5EF4-FFF2-40B4-BE49-F238E27FC236}">
                <a16:creationId xmlns:a16="http://schemas.microsoft.com/office/drawing/2014/main" id="{C6B8E789-2975-4F83-9F7D-EDC0DB6E577C}"/>
              </a:ext>
            </a:extLst>
          </p:cNvPr>
          <p:cNvSpPr/>
          <p:nvPr/>
        </p:nvSpPr>
        <p:spPr>
          <a:xfrm>
            <a:off x="3210267" y="2907326"/>
            <a:ext cx="1427122" cy="726126"/>
          </a:xfrm>
          <a:prstGeom prst="rect">
            <a:avLst/>
          </a:prstGeom>
          <a:solidFill>
            <a:srgbClr val="E71224">
              <a:alpha val="5000"/>
            </a:srgbClr>
          </a:solidFill>
          <a:ln w="30856">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it-IT">
              <a:solidFill>
                <a:srgbClr val="E71224"/>
              </a:solidFill>
            </a:endParaRPr>
          </a:p>
        </p:txBody>
      </p:sp>
      <p:sp>
        <p:nvSpPr>
          <p:cNvPr id="16" name="Ovaal 15">
            <a:extLst>
              <a:ext uri="{FF2B5EF4-FFF2-40B4-BE49-F238E27FC236}">
                <a16:creationId xmlns:a16="http://schemas.microsoft.com/office/drawing/2014/main" id="{1FB43CA8-B337-4E7E-9F86-3FE6D8162337}"/>
              </a:ext>
            </a:extLst>
          </p:cNvPr>
          <p:cNvSpPr/>
          <p:nvPr/>
        </p:nvSpPr>
        <p:spPr>
          <a:xfrm>
            <a:off x="2152485" y="3376432"/>
            <a:ext cx="528054" cy="519632"/>
          </a:xfrm>
          <a:prstGeom prst="ellipse">
            <a:avLst/>
          </a:prstGeom>
          <a:solidFill>
            <a:srgbClr val="00A0D7">
              <a:alpha val="5000"/>
            </a:srgbClr>
          </a:solidFill>
          <a:ln w="30856">
            <a:solidFill>
              <a:srgbClr val="00A0D7"/>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A0D7"/>
              </a:solidFill>
            </a:endParaRPr>
          </a:p>
        </p:txBody>
      </p:sp>
      <mc:AlternateContent xmlns:mc="http://schemas.openxmlformats.org/markup-compatibility/2006" xmlns:p14="http://schemas.microsoft.com/office/powerpoint/2010/main">
        <mc:Choice Requires="p14">
          <p:contentPart p14:bwMode="auto" r:id="rId15">
            <p14:nvContentPartPr>
              <p14:cNvPr id="15" name="Input penna 14">
                <a:extLst>
                  <a:ext uri="{FF2B5EF4-FFF2-40B4-BE49-F238E27FC236}">
                    <a16:creationId xmlns:a16="http://schemas.microsoft.com/office/drawing/2014/main" id="{BB69D115-3C46-4A5E-ECD8-3AAA5CEEE2F7}"/>
                  </a:ext>
                </a:extLst>
              </p14:cNvPr>
              <p14:cNvContentPartPr/>
              <p14:nvPr/>
            </p14:nvContentPartPr>
            <p14:xfrm>
              <a:off x="2299723" y="4765999"/>
              <a:ext cx="305640" cy="372240"/>
            </p14:xfrm>
          </p:contentPart>
        </mc:Choice>
        <mc:Fallback xmlns="">
          <p:pic>
            <p:nvPicPr>
              <p:cNvPr id="15" name="Input penna 14">
                <a:extLst>
                  <a:ext uri="{FF2B5EF4-FFF2-40B4-BE49-F238E27FC236}">
                    <a16:creationId xmlns:a16="http://schemas.microsoft.com/office/drawing/2014/main" id="{BB69D115-3C46-4A5E-ECD8-3AAA5CEEE2F7}"/>
                  </a:ext>
                </a:extLst>
              </p:cNvPr>
              <p:cNvPicPr/>
              <p:nvPr/>
            </p:nvPicPr>
            <p:blipFill>
              <a:blip r:embed="rId16"/>
              <a:stretch>
                <a:fillRect/>
              </a:stretch>
            </p:blipFill>
            <p:spPr>
              <a:xfrm>
                <a:off x="2284243" y="4750519"/>
                <a:ext cx="3362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 name="Input penna 2">
                <a:extLst>
                  <a:ext uri="{FF2B5EF4-FFF2-40B4-BE49-F238E27FC236}">
                    <a16:creationId xmlns:a16="http://schemas.microsoft.com/office/drawing/2014/main" id="{9C3DBC95-014C-E0D6-0E3B-5A08FA974864}"/>
                  </a:ext>
                </a:extLst>
              </p14:cNvPr>
              <p14:cNvContentPartPr/>
              <p14:nvPr/>
            </p14:nvContentPartPr>
            <p14:xfrm>
              <a:off x="4482048" y="5429661"/>
              <a:ext cx="88560" cy="491400"/>
            </p14:xfrm>
          </p:contentPart>
        </mc:Choice>
        <mc:Fallback xmlns="">
          <p:pic>
            <p:nvPicPr>
              <p:cNvPr id="3" name="Input penna 2">
                <a:extLst>
                  <a:ext uri="{FF2B5EF4-FFF2-40B4-BE49-F238E27FC236}">
                    <a16:creationId xmlns:a16="http://schemas.microsoft.com/office/drawing/2014/main" id="{9C3DBC95-014C-E0D6-0E3B-5A08FA974864}"/>
                  </a:ext>
                </a:extLst>
              </p:cNvPr>
              <p:cNvPicPr/>
              <p:nvPr/>
            </p:nvPicPr>
            <p:blipFill>
              <a:blip r:embed="rId18"/>
              <a:stretch>
                <a:fillRect/>
              </a:stretch>
            </p:blipFill>
            <p:spPr>
              <a:xfrm>
                <a:off x="4466631" y="5414181"/>
                <a:ext cx="119036"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Input penna 4">
                <a:extLst>
                  <a:ext uri="{FF2B5EF4-FFF2-40B4-BE49-F238E27FC236}">
                    <a16:creationId xmlns:a16="http://schemas.microsoft.com/office/drawing/2014/main" id="{833211B4-2A79-16B8-5268-D77C50A93CB5}"/>
                  </a:ext>
                </a:extLst>
              </p14:cNvPr>
              <p14:cNvContentPartPr/>
              <p14:nvPr/>
            </p14:nvContentPartPr>
            <p14:xfrm>
              <a:off x="3544505" y="2258192"/>
              <a:ext cx="515880" cy="648360"/>
            </p14:xfrm>
          </p:contentPart>
        </mc:Choice>
        <mc:Fallback xmlns="">
          <p:pic>
            <p:nvPicPr>
              <p:cNvPr id="5" name="Input penna 4">
                <a:extLst>
                  <a:ext uri="{FF2B5EF4-FFF2-40B4-BE49-F238E27FC236}">
                    <a16:creationId xmlns:a16="http://schemas.microsoft.com/office/drawing/2014/main" id="{833211B4-2A79-16B8-5268-D77C50A93CB5}"/>
                  </a:ext>
                </a:extLst>
              </p:cNvPr>
              <p:cNvPicPr/>
              <p:nvPr/>
            </p:nvPicPr>
            <p:blipFill>
              <a:blip r:embed="rId20"/>
              <a:stretch>
                <a:fillRect/>
              </a:stretch>
            </p:blipFill>
            <p:spPr>
              <a:xfrm>
                <a:off x="3529025" y="2242712"/>
                <a:ext cx="5464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 name="Input penna 6">
                <a:extLst>
                  <a:ext uri="{FF2B5EF4-FFF2-40B4-BE49-F238E27FC236}">
                    <a16:creationId xmlns:a16="http://schemas.microsoft.com/office/drawing/2014/main" id="{8799A063-34ED-03F0-1336-F7CDDCA8F718}"/>
                  </a:ext>
                </a:extLst>
              </p14:cNvPr>
              <p14:cNvContentPartPr/>
              <p14:nvPr/>
            </p14:nvContentPartPr>
            <p14:xfrm>
              <a:off x="4038065" y="2170712"/>
              <a:ext cx="189000" cy="264240"/>
            </p14:xfrm>
          </p:contentPart>
        </mc:Choice>
        <mc:Fallback xmlns="">
          <p:pic>
            <p:nvPicPr>
              <p:cNvPr id="7" name="Input penna 6">
                <a:extLst>
                  <a:ext uri="{FF2B5EF4-FFF2-40B4-BE49-F238E27FC236}">
                    <a16:creationId xmlns:a16="http://schemas.microsoft.com/office/drawing/2014/main" id="{8799A063-34ED-03F0-1336-F7CDDCA8F718}"/>
                  </a:ext>
                </a:extLst>
              </p:cNvPr>
              <p:cNvPicPr/>
              <p:nvPr/>
            </p:nvPicPr>
            <p:blipFill>
              <a:blip r:embed="rId22"/>
              <a:stretch>
                <a:fillRect/>
              </a:stretch>
            </p:blipFill>
            <p:spPr>
              <a:xfrm>
                <a:off x="4022614" y="2155232"/>
                <a:ext cx="219542"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put penna 19">
                <a:extLst>
                  <a:ext uri="{FF2B5EF4-FFF2-40B4-BE49-F238E27FC236}">
                    <a16:creationId xmlns:a16="http://schemas.microsoft.com/office/drawing/2014/main" id="{F714F4F8-3AD6-A40B-9D05-A9D2806AB06A}"/>
                  </a:ext>
                </a:extLst>
              </p14:cNvPr>
              <p14:cNvContentPartPr/>
              <p14:nvPr/>
            </p14:nvContentPartPr>
            <p14:xfrm>
              <a:off x="4408289" y="2149988"/>
              <a:ext cx="157320" cy="201600"/>
            </p14:xfrm>
          </p:contentPart>
        </mc:Choice>
        <mc:Fallback xmlns="">
          <p:pic>
            <p:nvPicPr>
              <p:cNvPr id="20" name="Input penna 19">
                <a:extLst>
                  <a:ext uri="{FF2B5EF4-FFF2-40B4-BE49-F238E27FC236}">
                    <a16:creationId xmlns:a16="http://schemas.microsoft.com/office/drawing/2014/main" id="{F714F4F8-3AD6-A40B-9D05-A9D2806AB06A}"/>
                  </a:ext>
                </a:extLst>
              </p:cNvPr>
              <p:cNvPicPr/>
              <p:nvPr/>
            </p:nvPicPr>
            <p:blipFill>
              <a:blip r:embed="rId24"/>
              <a:stretch>
                <a:fillRect/>
              </a:stretch>
            </p:blipFill>
            <p:spPr>
              <a:xfrm>
                <a:off x="4392809" y="2134508"/>
                <a:ext cx="187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put penna 20">
                <a:extLst>
                  <a:ext uri="{FF2B5EF4-FFF2-40B4-BE49-F238E27FC236}">
                    <a16:creationId xmlns:a16="http://schemas.microsoft.com/office/drawing/2014/main" id="{2CC0AB01-73FB-7664-E362-D0CBC884D24F}"/>
                  </a:ext>
                </a:extLst>
              </p14:cNvPr>
              <p14:cNvContentPartPr/>
              <p14:nvPr/>
            </p14:nvContentPartPr>
            <p14:xfrm>
              <a:off x="4406129" y="2203988"/>
              <a:ext cx="169560" cy="34560"/>
            </p14:xfrm>
          </p:contentPart>
        </mc:Choice>
        <mc:Fallback xmlns="">
          <p:pic>
            <p:nvPicPr>
              <p:cNvPr id="21" name="Input penna 20">
                <a:extLst>
                  <a:ext uri="{FF2B5EF4-FFF2-40B4-BE49-F238E27FC236}">
                    <a16:creationId xmlns:a16="http://schemas.microsoft.com/office/drawing/2014/main" id="{2CC0AB01-73FB-7664-E362-D0CBC884D24F}"/>
                  </a:ext>
                </a:extLst>
              </p:cNvPr>
              <p:cNvPicPr/>
              <p:nvPr/>
            </p:nvPicPr>
            <p:blipFill>
              <a:blip r:embed="rId26"/>
              <a:stretch>
                <a:fillRect/>
              </a:stretch>
            </p:blipFill>
            <p:spPr>
              <a:xfrm>
                <a:off x="4390616" y="2188508"/>
                <a:ext cx="200225"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put penna 22">
                <a:extLst>
                  <a:ext uri="{FF2B5EF4-FFF2-40B4-BE49-F238E27FC236}">
                    <a16:creationId xmlns:a16="http://schemas.microsoft.com/office/drawing/2014/main" id="{6FBB2A71-C4D9-229B-EA24-C52528D06A3A}"/>
                  </a:ext>
                </a:extLst>
              </p14:cNvPr>
              <p14:cNvContentPartPr/>
              <p14:nvPr/>
            </p14:nvContentPartPr>
            <p14:xfrm>
              <a:off x="4437809" y="2135228"/>
              <a:ext cx="157320" cy="20160"/>
            </p14:xfrm>
          </p:contentPart>
        </mc:Choice>
        <mc:Fallback xmlns="">
          <p:pic>
            <p:nvPicPr>
              <p:cNvPr id="23" name="Input penna 22">
                <a:extLst>
                  <a:ext uri="{FF2B5EF4-FFF2-40B4-BE49-F238E27FC236}">
                    <a16:creationId xmlns:a16="http://schemas.microsoft.com/office/drawing/2014/main" id="{6FBB2A71-C4D9-229B-EA24-C52528D06A3A}"/>
                  </a:ext>
                </a:extLst>
              </p:cNvPr>
              <p:cNvPicPr/>
              <p:nvPr/>
            </p:nvPicPr>
            <p:blipFill>
              <a:blip r:embed="rId28"/>
              <a:stretch>
                <a:fillRect/>
              </a:stretch>
            </p:blipFill>
            <p:spPr>
              <a:xfrm>
                <a:off x="4422329" y="2119467"/>
                <a:ext cx="187920" cy="5131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put penna 25">
                <a:extLst>
                  <a:ext uri="{FF2B5EF4-FFF2-40B4-BE49-F238E27FC236}">
                    <a16:creationId xmlns:a16="http://schemas.microsoft.com/office/drawing/2014/main" id="{C1C69E55-F343-9C35-9DA1-A5624CA1099A}"/>
                  </a:ext>
                </a:extLst>
              </p14:cNvPr>
              <p14:cNvContentPartPr/>
              <p14:nvPr/>
            </p14:nvContentPartPr>
            <p14:xfrm>
              <a:off x="4634369" y="2155028"/>
              <a:ext cx="128160" cy="162360"/>
            </p14:xfrm>
          </p:contentPart>
        </mc:Choice>
        <mc:Fallback xmlns="">
          <p:pic>
            <p:nvPicPr>
              <p:cNvPr id="26" name="Input penna 25">
                <a:extLst>
                  <a:ext uri="{FF2B5EF4-FFF2-40B4-BE49-F238E27FC236}">
                    <a16:creationId xmlns:a16="http://schemas.microsoft.com/office/drawing/2014/main" id="{C1C69E55-F343-9C35-9DA1-A5624CA1099A}"/>
                  </a:ext>
                </a:extLst>
              </p:cNvPr>
              <p:cNvPicPr/>
              <p:nvPr/>
            </p:nvPicPr>
            <p:blipFill>
              <a:blip r:embed="rId30"/>
              <a:stretch>
                <a:fillRect/>
              </a:stretch>
            </p:blipFill>
            <p:spPr>
              <a:xfrm>
                <a:off x="4618889" y="2139548"/>
                <a:ext cx="158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put penna 26">
                <a:extLst>
                  <a:ext uri="{FF2B5EF4-FFF2-40B4-BE49-F238E27FC236}">
                    <a16:creationId xmlns:a16="http://schemas.microsoft.com/office/drawing/2014/main" id="{933A5266-0A23-7828-C2B0-2628BBC87E18}"/>
                  </a:ext>
                </a:extLst>
              </p14:cNvPr>
              <p14:cNvContentPartPr/>
              <p14:nvPr/>
            </p14:nvContentPartPr>
            <p14:xfrm>
              <a:off x="4590089" y="2149988"/>
              <a:ext cx="186840" cy="184680"/>
            </p14:xfrm>
          </p:contentPart>
        </mc:Choice>
        <mc:Fallback xmlns="">
          <p:pic>
            <p:nvPicPr>
              <p:cNvPr id="27" name="Input penna 26">
                <a:extLst>
                  <a:ext uri="{FF2B5EF4-FFF2-40B4-BE49-F238E27FC236}">
                    <a16:creationId xmlns:a16="http://schemas.microsoft.com/office/drawing/2014/main" id="{933A5266-0A23-7828-C2B0-2628BBC87E18}"/>
                  </a:ext>
                </a:extLst>
              </p:cNvPr>
              <p:cNvPicPr/>
              <p:nvPr/>
            </p:nvPicPr>
            <p:blipFill>
              <a:blip r:embed="rId32"/>
              <a:stretch>
                <a:fillRect/>
              </a:stretch>
            </p:blipFill>
            <p:spPr>
              <a:xfrm>
                <a:off x="4574639" y="2134508"/>
                <a:ext cx="217381"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put penna 27">
                <a:extLst>
                  <a:ext uri="{FF2B5EF4-FFF2-40B4-BE49-F238E27FC236}">
                    <a16:creationId xmlns:a16="http://schemas.microsoft.com/office/drawing/2014/main" id="{764E5785-3E56-AEEC-B57F-D50747300326}"/>
                  </a:ext>
                </a:extLst>
              </p14:cNvPr>
              <p14:cNvContentPartPr/>
              <p14:nvPr/>
            </p14:nvContentPartPr>
            <p14:xfrm>
              <a:off x="4826249" y="2155028"/>
              <a:ext cx="181440" cy="142560"/>
            </p14:xfrm>
          </p:contentPart>
        </mc:Choice>
        <mc:Fallback xmlns="">
          <p:pic>
            <p:nvPicPr>
              <p:cNvPr id="28" name="Input penna 27">
                <a:extLst>
                  <a:ext uri="{FF2B5EF4-FFF2-40B4-BE49-F238E27FC236}">
                    <a16:creationId xmlns:a16="http://schemas.microsoft.com/office/drawing/2014/main" id="{764E5785-3E56-AEEC-B57F-D50747300326}"/>
                  </a:ext>
                </a:extLst>
              </p:cNvPr>
              <p:cNvPicPr/>
              <p:nvPr/>
            </p:nvPicPr>
            <p:blipFill>
              <a:blip r:embed="rId34"/>
              <a:stretch>
                <a:fillRect/>
              </a:stretch>
            </p:blipFill>
            <p:spPr>
              <a:xfrm>
                <a:off x="4810769" y="2139587"/>
                <a:ext cx="212040" cy="17308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put penna 28">
                <a:extLst>
                  <a:ext uri="{FF2B5EF4-FFF2-40B4-BE49-F238E27FC236}">
                    <a16:creationId xmlns:a16="http://schemas.microsoft.com/office/drawing/2014/main" id="{996502B9-B7E7-8DD1-AEE5-7839FDFC21AD}"/>
                  </a:ext>
                </a:extLst>
              </p14:cNvPr>
              <p14:cNvContentPartPr/>
              <p14:nvPr/>
            </p14:nvContentPartPr>
            <p14:xfrm>
              <a:off x="5027129" y="2149988"/>
              <a:ext cx="123120" cy="162360"/>
            </p14:xfrm>
          </p:contentPart>
        </mc:Choice>
        <mc:Fallback xmlns="">
          <p:pic>
            <p:nvPicPr>
              <p:cNvPr id="29" name="Input penna 28">
                <a:extLst>
                  <a:ext uri="{FF2B5EF4-FFF2-40B4-BE49-F238E27FC236}">
                    <a16:creationId xmlns:a16="http://schemas.microsoft.com/office/drawing/2014/main" id="{996502B9-B7E7-8DD1-AEE5-7839FDFC21AD}"/>
                  </a:ext>
                </a:extLst>
              </p:cNvPr>
              <p:cNvPicPr/>
              <p:nvPr/>
            </p:nvPicPr>
            <p:blipFill>
              <a:blip r:embed="rId36"/>
              <a:stretch>
                <a:fillRect/>
              </a:stretch>
            </p:blipFill>
            <p:spPr>
              <a:xfrm>
                <a:off x="5011649" y="2134508"/>
                <a:ext cx="1537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put penna 29">
                <a:extLst>
                  <a:ext uri="{FF2B5EF4-FFF2-40B4-BE49-F238E27FC236}">
                    <a16:creationId xmlns:a16="http://schemas.microsoft.com/office/drawing/2014/main" id="{B7A544DA-BB16-69E8-D2F6-7C349039F6E7}"/>
                  </a:ext>
                </a:extLst>
              </p14:cNvPr>
              <p14:cNvContentPartPr/>
              <p14:nvPr/>
            </p14:nvContentPartPr>
            <p14:xfrm>
              <a:off x="5139809" y="2130548"/>
              <a:ext cx="103320" cy="167400"/>
            </p14:xfrm>
          </p:contentPart>
        </mc:Choice>
        <mc:Fallback xmlns="">
          <p:pic>
            <p:nvPicPr>
              <p:cNvPr id="30" name="Input penna 29">
                <a:extLst>
                  <a:ext uri="{FF2B5EF4-FFF2-40B4-BE49-F238E27FC236}">
                    <a16:creationId xmlns:a16="http://schemas.microsoft.com/office/drawing/2014/main" id="{B7A544DA-BB16-69E8-D2F6-7C349039F6E7}"/>
                  </a:ext>
                </a:extLst>
              </p:cNvPr>
              <p:cNvPicPr/>
              <p:nvPr/>
            </p:nvPicPr>
            <p:blipFill>
              <a:blip r:embed="rId38"/>
              <a:stretch>
                <a:fillRect/>
              </a:stretch>
            </p:blipFill>
            <p:spPr>
              <a:xfrm>
                <a:off x="5124329" y="2115068"/>
                <a:ext cx="133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put penna 30">
                <a:extLst>
                  <a:ext uri="{FF2B5EF4-FFF2-40B4-BE49-F238E27FC236}">
                    <a16:creationId xmlns:a16="http://schemas.microsoft.com/office/drawing/2014/main" id="{C876E252-CF09-E335-8816-B974A9BD58F6}"/>
                  </a:ext>
                </a:extLst>
              </p14:cNvPr>
              <p14:cNvContentPartPr/>
              <p14:nvPr/>
            </p14:nvContentPartPr>
            <p14:xfrm>
              <a:off x="5279489" y="2120828"/>
              <a:ext cx="135000" cy="186840"/>
            </p14:xfrm>
          </p:contentPart>
        </mc:Choice>
        <mc:Fallback xmlns="">
          <p:pic>
            <p:nvPicPr>
              <p:cNvPr id="31" name="Input penna 30">
                <a:extLst>
                  <a:ext uri="{FF2B5EF4-FFF2-40B4-BE49-F238E27FC236}">
                    <a16:creationId xmlns:a16="http://schemas.microsoft.com/office/drawing/2014/main" id="{C876E252-CF09-E335-8816-B974A9BD58F6}"/>
                  </a:ext>
                </a:extLst>
              </p:cNvPr>
              <p:cNvPicPr/>
              <p:nvPr/>
            </p:nvPicPr>
            <p:blipFill>
              <a:blip r:embed="rId40"/>
              <a:stretch>
                <a:fillRect/>
              </a:stretch>
            </p:blipFill>
            <p:spPr>
              <a:xfrm>
                <a:off x="5264009" y="2105348"/>
                <a:ext cx="1656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put penna 31">
                <a:extLst>
                  <a:ext uri="{FF2B5EF4-FFF2-40B4-BE49-F238E27FC236}">
                    <a16:creationId xmlns:a16="http://schemas.microsoft.com/office/drawing/2014/main" id="{7D04DB43-D4E6-C7A6-FD48-5CC81AF55CD3}"/>
                  </a:ext>
                </a:extLst>
              </p14:cNvPr>
              <p14:cNvContentPartPr/>
              <p14:nvPr/>
            </p14:nvContentPartPr>
            <p14:xfrm>
              <a:off x="5434289" y="2130548"/>
              <a:ext cx="54360" cy="180000"/>
            </p14:xfrm>
          </p:contentPart>
        </mc:Choice>
        <mc:Fallback xmlns="">
          <p:pic>
            <p:nvPicPr>
              <p:cNvPr id="32" name="Input penna 31">
                <a:extLst>
                  <a:ext uri="{FF2B5EF4-FFF2-40B4-BE49-F238E27FC236}">
                    <a16:creationId xmlns:a16="http://schemas.microsoft.com/office/drawing/2014/main" id="{7D04DB43-D4E6-C7A6-FD48-5CC81AF55CD3}"/>
                  </a:ext>
                </a:extLst>
              </p:cNvPr>
              <p:cNvPicPr/>
              <p:nvPr/>
            </p:nvPicPr>
            <p:blipFill>
              <a:blip r:embed="rId42"/>
              <a:stretch>
                <a:fillRect/>
              </a:stretch>
            </p:blipFill>
            <p:spPr>
              <a:xfrm>
                <a:off x="5418809" y="2115068"/>
                <a:ext cx="84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Input penna 33">
                <a:extLst>
                  <a:ext uri="{FF2B5EF4-FFF2-40B4-BE49-F238E27FC236}">
                    <a16:creationId xmlns:a16="http://schemas.microsoft.com/office/drawing/2014/main" id="{C71F766E-EE01-F592-2A12-B3ABF2F04593}"/>
                  </a:ext>
                </a:extLst>
              </p14:cNvPr>
              <p14:cNvContentPartPr/>
              <p14:nvPr/>
            </p14:nvContentPartPr>
            <p14:xfrm>
              <a:off x="5522849" y="2134868"/>
              <a:ext cx="211320" cy="167760"/>
            </p14:xfrm>
          </p:contentPart>
        </mc:Choice>
        <mc:Fallback xmlns="">
          <p:pic>
            <p:nvPicPr>
              <p:cNvPr id="34" name="Input penna 33">
                <a:extLst>
                  <a:ext uri="{FF2B5EF4-FFF2-40B4-BE49-F238E27FC236}">
                    <a16:creationId xmlns:a16="http://schemas.microsoft.com/office/drawing/2014/main" id="{C71F766E-EE01-F592-2A12-B3ABF2F04593}"/>
                  </a:ext>
                </a:extLst>
              </p:cNvPr>
              <p:cNvPicPr/>
              <p:nvPr/>
            </p:nvPicPr>
            <p:blipFill>
              <a:blip r:embed="rId44"/>
              <a:stretch>
                <a:fillRect/>
              </a:stretch>
            </p:blipFill>
            <p:spPr>
              <a:xfrm>
                <a:off x="5507395" y="2119421"/>
                <a:ext cx="241868" cy="19829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put penna 34">
                <a:extLst>
                  <a:ext uri="{FF2B5EF4-FFF2-40B4-BE49-F238E27FC236}">
                    <a16:creationId xmlns:a16="http://schemas.microsoft.com/office/drawing/2014/main" id="{811F7E50-5567-E5CF-9814-EB24FA4A7568}"/>
                  </a:ext>
                </a:extLst>
              </p14:cNvPr>
              <p14:cNvContentPartPr/>
              <p14:nvPr/>
            </p14:nvContentPartPr>
            <p14:xfrm>
              <a:off x="5630849" y="2164748"/>
              <a:ext cx="93600" cy="20160"/>
            </p14:xfrm>
          </p:contentPart>
        </mc:Choice>
        <mc:Fallback xmlns="">
          <p:pic>
            <p:nvPicPr>
              <p:cNvPr id="35" name="Input penna 34">
                <a:extLst>
                  <a:ext uri="{FF2B5EF4-FFF2-40B4-BE49-F238E27FC236}">
                    <a16:creationId xmlns:a16="http://schemas.microsoft.com/office/drawing/2014/main" id="{811F7E50-5567-E5CF-9814-EB24FA4A7568}"/>
                  </a:ext>
                </a:extLst>
              </p:cNvPr>
              <p:cNvPicPr/>
              <p:nvPr/>
            </p:nvPicPr>
            <p:blipFill>
              <a:blip r:embed="rId46"/>
              <a:stretch>
                <a:fillRect/>
              </a:stretch>
            </p:blipFill>
            <p:spPr>
              <a:xfrm>
                <a:off x="5615369" y="2148987"/>
                <a:ext cx="124200" cy="5131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put penna 35">
                <a:extLst>
                  <a:ext uri="{FF2B5EF4-FFF2-40B4-BE49-F238E27FC236}">
                    <a16:creationId xmlns:a16="http://schemas.microsoft.com/office/drawing/2014/main" id="{F7BD6900-EE49-1D39-BE21-B0B822F8BC23}"/>
                  </a:ext>
                </a:extLst>
              </p14:cNvPr>
              <p14:cNvContentPartPr/>
              <p14:nvPr/>
            </p14:nvContentPartPr>
            <p14:xfrm>
              <a:off x="5630849" y="2120828"/>
              <a:ext cx="137880" cy="5400"/>
            </p14:xfrm>
          </p:contentPart>
        </mc:Choice>
        <mc:Fallback xmlns="">
          <p:pic>
            <p:nvPicPr>
              <p:cNvPr id="36" name="Input penna 35">
                <a:extLst>
                  <a:ext uri="{FF2B5EF4-FFF2-40B4-BE49-F238E27FC236}">
                    <a16:creationId xmlns:a16="http://schemas.microsoft.com/office/drawing/2014/main" id="{F7BD6900-EE49-1D39-BE21-B0B822F8BC23}"/>
                  </a:ext>
                </a:extLst>
              </p:cNvPr>
              <p:cNvPicPr/>
              <p:nvPr/>
            </p:nvPicPr>
            <p:blipFill>
              <a:blip r:embed="rId48"/>
              <a:stretch>
                <a:fillRect/>
              </a:stretch>
            </p:blipFill>
            <p:spPr>
              <a:xfrm>
                <a:off x="5615369" y="2105348"/>
                <a:ext cx="168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Input penna 36">
                <a:extLst>
                  <a:ext uri="{FF2B5EF4-FFF2-40B4-BE49-F238E27FC236}">
                    <a16:creationId xmlns:a16="http://schemas.microsoft.com/office/drawing/2014/main" id="{BF41AA77-9676-DA91-DB7C-C233EAAED8C4}"/>
                  </a:ext>
                </a:extLst>
              </p14:cNvPr>
              <p14:cNvContentPartPr/>
              <p14:nvPr/>
            </p14:nvContentPartPr>
            <p14:xfrm>
              <a:off x="4943609" y="2410268"/>
              <a:ext cx="172080" cy="185760"/>
            </p14:xfrm>
          </p:contentPart>
        </mc:Choice>
        <mc:Fallback xmlns="">
          <p:pic>
            <p:nvPicPr>
              <p:cNvPr id="37" name="Input penna 36">
                <a:extLst>
                  <a:ext uri="{FF2B5EF4-FFF2-40B4-BE49-F238E27FC236}">
                    <a16:creationId xmlns:a16="http://schemas.microsoft.com/office/drawing/2014/main" id="{BF41AA77-9676-DA91-DB7C-C233EAAED8C4}"/>
                  </a:ext>
                </a:extLst>
              </p:cNvPr>
              <p:cNvPicPr/>
              <p:nvPr/>
            </p:nvPicPr>
            <p:blipFill>
              <a:blip r:embed="rId50"/>
              <a:stretch>
                <a:fillRect/>
              </a:stretch>
            </p:blipFill>
            <p:spPr>
              <a:xfrm>
                <a:off x="4928129" y="2394788"/>
                <a:ext cx="2026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Input penna 59">
                <a:extLst>
                  <a:ext uri="{FF2B5EF4-FFF2-40B4-BE49-F238E27FC236}">
                    <a16:creationId xmlns:a16="http://schemas.microsoft.com/office/drawing/2014/main" id="{0B6E9C3A-B92D-6771-6BA9-9EE04F59A70A}"/>
                  </a:ext>
                </a:extLst>
              </p14:cNvPr>
              <p14:cNvContentPartPr/>
              <p14:nvPr/>
            </p14:nvContentPartPr>
            <p14:xfrm>
              <a:off x="343932" y="6301895"/>
              <a:ext cx="486360" cy="367560"/>
            </p14:xfrm>
          </p:contentPart>
        </mc:Choice>
        <mc:Fallback xmlns="">
          <p:pic>
            <p:nvPicPr>
              <p:cNvPr id="60" name="Input penna 59">
                <a:extLst>
                  <a:ext uri="{FF2B5EF4-FFF2-40B4-BE49-F238E27FC236}">
                    <a16:creationId xmlns:a16="http://schemas.microsoft.com/office/drawing/2014/main" id="{0B6E9C3A-B92D-6771-6BA9-9EE04F59A70A}"/>
                  </a:ext>
                </a:extLst>
              </p:cNvPr>
              <p:cNvPicPr/>
              <p:nvPr/>
            </p:nvPicPr>
            <p:blipFill>
              <a:blip r:embed="rId52"/>
              <a:stretch>
                <a:fillRect/>
              </a:stretch>
            </p:blipFill>
            <p:spPr>
              <a:xfrm>
                <a:off x="328452" y="6286400"/>
                <a:ext cx="516960" cy="39819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4" name="Input penna 63">
                <a:extLst>
                  <a:ext uri="{FF2B5EF4-FFF2-40B4-BE49-F238E27FC236}">
                    <a16:creationId xmlns:a16="http://schemas.microsoft.com/office/drawing/2014/main" id="{D9826020-31AA-7622-9BEB-2A827580A122}"/>
                  </a:ext>
                </a:extLst>
              </p14:cNvPr>
              <p14:cNvContentPartPr/>
              <p14:nvPr/>
            </p14:nvContentPartPr>
            <p14:xfrm>
              <a:off x="923254" y="6432395"/>
              <a:ext cx="632880" cy="199080"/>
            </p14:xfrm>
          </p:contentPart>
        </mc:Choice>
        <mc:Fallback xmlns="">
          <p:pic>
            <p:nvPicPr>
              <p:cNvPr id="64" name="Input penna 63">
                <a:extLst>
                  <a:ext uri="{FF2B5EF4-FFF2-40B4-BE49-F238E27FC236}">
                    <a16:creationId xmlns:a16="http://schemas.microsoft.com/office/drawing/2014/main" id="{D9826020-31AA-7622-9BEB-2A827580A122}"/>
                  </a:ext>
                </a:extLst>
              </p:cNvPr>
              <p:cNvPicPr/>
              <p:nvPr/>
            </p:nvPicPr>
            <p:blipFill>
              <a:blip r:embed="rId54"/>
              <a:stretch>
                <a:fillRect/>
              </a:stretch>
            </p:blipFill>
            <p:spPr>
              <a:xfrm>
                <a:off x="907783" y="6416915"/>
                <a:ext cx="663463"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5" name="Input penna 64">
                <a:extLst>
                  <a:ext uri="{FF2B5EF4-FFF2-40B4-BE49-F238E27FC236}">
                    <a16:creationId xmlns:a16="http://schemas.microsoft.com/office/drawing/2014/main" id="{45CE04EF-1DA9-6761-3CCE-99AFC01136D3}"/>
                  </a:ext>
                </a:extLst>
              </p14:cNvPr>
              <p14:cNvContentPartPr/>
              <p14:nvPr/>
            </p14:nvContentPartPr>
            <p14:xfrm>
              <a:off x="5155457" y="2406220"/>
              <a:ext cx="174960" cy="218520"/>
            </p14:xfrm>
          </p:contentPart>
        </mc:Choice>
        <mc:Fallback xmlns="">
          <p:pic>
            <p:nvPicPr>
              <p:cNvPr id="65" name="Input penna 64">
                <a:extLst>
                  <a:ext uri="{FF2B5EF4-FFF2-40B4-BE49-F238E27FC236}">
                    <a16:creationId xmlns:a16="http://schemas.microsoft.com/office/drawing/2014/main" id="{45CE04EF-1DA9-6761-3CCE-99AFC01136D3}"/>
                  </a:ext>
                </a:extLst>
              </p:cNvPr>
              <p:cNvPicPr/>
              <p:nvPr/>
            </p:nvPicPr>
            <p:blipFill>
              <a:blip r:embed="rId56"/>
              <a:stretch>
                <a:fillRect/>
              </a:stretch>
            </p:blipFill>
            <p:spPr>
              <a:xfrm>
                <a:off x="5139977" y="2390740"/>
                <a:ext cx="205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6" name="Input penna 65">
                <a:extLst>
                  <a:ext uri="{FF2B5EF4-FFF2-40B4-BE49-F238E27FC236}">
                    <a16:creationId xmlns:a16="http://schemas.microsoft.com/office/drawing/2014/main" id="{3BC04A55-D785-DB8A-D6EC-A5BDF649A051}"/>
                  </a:ext>
                </a:extLst>
              </p14:cNvPr>
              <p14:cNvContentPartPr/>
              <p14:nvPr/>
            </p14:nvContentPartPr>
            <p14:xfrm>
              <a:off x="1408085" y="6394559"/>
              <a:ext cx="247479" cy="296877"/>
            </p14:xfrm>
          </p:contentPart>
        </mc:Choice>
        <mc:Fallback xmlns="">
          <p:pic>
            <p:nvPicPr>
              <p:cNvPr id="66" name="Input penna 65">
                <a:extLst>
                  <a:ext uri="{FF2B5EF4-FFF2-40B4-BE49-F238E27FC236}">
                    <a16:creationId xmlns:a16="http://schemas.microsoft.com/office/drawing/2014/main" id="{3BC04A55-D785-DB8A-D6EC-A5BDF649A051}"/>
                  </a:ext>
                </a:extLst>
              </p:cNvPr>
              <p:cNvPicPr/>
              <p:nvPr/>
            </p:nvPicPr>
            <p:blipFill>
              <a:blip r:embed="rId58"/>
              <a:stretch>
                <a:fillRect/>
              </a:stretch>
            </p:blipFill>
            <p:spPr>
              <a:xfrm>
                <a:off x="1392595" y="6379067"/>
                <a:ext cx="278099" cy="327501"/>
              </a:xfrm>
              <a:prstGeom prst="rect">
                <a:avLst/>
              </a:prstGeom>
            </p:spPr>
          </p:pic>
        </mc:Fallback>
      </mc:AlternateContent>
      <p:sp>
        <p:nvSpPr>
          <p:cNvPr id="10" name="CuadroTexto 9">
            <a:extLst>
              <a:ext uri="{FF2B5EF4-FFF2-40B4-BE49-F238E27FC236}">
                <a16:creationId xmlns:a16="http://schemas.microsoft.com/office/drawing/2014/main" id="{F0963C88-767A-4BFC-900B-B5776C6BBF92}"/>
              </a:ext>
            </a:extLst>
          </p:cNvPr>
          <p:cNvSpPr txBox="1"/>
          <p:nvPr/>
        </p:nvSpPr>
        <p:spPr>
          <a:xfrm>
            <a:off x="1714993" y="6365669"/>
            <a:ext cx="670056" cy="353943"/>
          </a:xfrm>
          <a:prstGeom prst="rect">
            <a:avLst/>
          </a:prstGeom>
          <a:noFill/>
        </p:spPr>
        <p:txBody>
          <a:bodyPr wrap="none" rtlCol="0" anchor="ctr" anchorCtr="1">
            <a:spAutoFit/>
          </a:bodyPr>
          <a:lstStyle/>
          <a:p>
            <a:pPr algn="ctr"/>
            <a:r>
              <a:rPr lang="it-IT" sz="1700">
                <a:solidFill>
                  <a:srgbClr val="F6630D"/>
                </a:solidFill>
              </a:rPr>
              <a:t>DATA</a:t>
            </a:r>
          </a:p>
        </p:txBody>
      </p:sp>
      <p:sp>
        <p:nvSpPr>
          <p:cNvPr id="43" name="Tekstvak 42">
            <a:extLst>
              <a:ext uri="{FF2B5EF4-FFF2-40B4-BE49-F238E27FC236}">
                <a16:creationId xmlns:a16="http://schemas.microsoft.com/office/drawing/2014/main" id="{67D3EB38-FF7E-46D9-B860-189EF2E5E992}"/>
              </a:ext>
            </a:extLst>
          </p:cNvPr>
          <p:cNvSpPr txBox="1"/>
          <p:nvPr/>
        </p:nvSpPr>
        <p:spPr>
          <a:xfrm>
            <a:off x="2292108" y="6371761"/>
            <a:ext cx="1606465" cy="353943"/>
          </a:xfrm>
          <a:prstGeom prst="rect">
            <a:avLst/>
          </a:prstGeom>
          <a:noFill/>
        </p:spPr>
        <p:txBody>
          <a:bodyPr wrap="none" rtlCol="0" anchor="ctr" anchorCtr="1">
            <a:spAutoFit/>
          </a:bodyPr>
          <a:lstStyle/>
          <a:p>
            <a:pPr algn="ctr"/>
            <a:r>
              <a:rPr lang="it-IT" sz="1700">
                <a:solidFill>
                  <a:srgbClr val="F6630D"/>
                </a:solidFill>
              </a:rPr>
              <a:t>DALLA SOMMA</a:t>
            </a:r>
          </a:p>
        </p:txBody>
      </p:sp>
      <p:sp>
        <p:nvSpPr>
          <p:cNvPr id="44" name="CasellaDiTesto 43">
            <a:extLst>
              <a:ext uri="{FF2B5EF4-FFF2-40B4-BE49-F238E27FC236}">
                <a16:creationId xmlns:a16="http://schemas.microsoft.com/office/drawing/2014/main" id="{5C77DDE1-5919-4E59-B193-6DA39E9A627F}"/>
              </a:ext>
            </a:extLst>
          </p:cNvPr>
          <p:cNvSpPr txBox="1"/>
          <p:nvPr/>
        </p:nvSpPr>
        <p:spPr>
          <a:xfrm>
            <a:off x="3734965" y="6366775"/>
            <a:ext cx="848309" cy="353943"/>
          </a:xfrm>
          <a:prstGeom prst="rect">
            <a:avLst/>
          </a:prstGeom>
          <a:noFill/>
        </p:spPr>
        <p:txBody>
          <a:bodyPr wrap="none" rtlCol="0" anchor="ctr" anchorCtr="1">
            <a:spAutoFit/>
          </a:bodyPr>
          <a:lstStyle/>
          <a:p>
            <a:pPr algn="ctr"/>
            <a:r>
              <a:rPr lang="it-IT" sz="1700">
                <a:solidFill>
                  <a:srgbClr val="F6630D"/>
                </a:solidFill>
              </a:rPr>
              <a:t>DEI BIT</a:t>
            </a:r>
          </a:p>
        </p:txBody>
      </p:sp>
      <p:sp>
        <p:nvSpPr>
          <p:cNvPr id="55" name="ZoneTexte 54">
            <a:extLst>
              <a:ext uri="{FF2B5EF4-FFF2-40B4-BE49-F238E27FC236}">
                <a16:creationId xmlns:a16="http://schemas.microsoft.com/office/drawing/2014/main" id="{54DA5FD7-6DD6-499B-8707-7AE73ACDCF34}"/>
              </a:ext>
            </a:extLst>
          </p:cNvPr>
          <p:cNvSpPr txBox="1"/>
          <p:nvPr/>
        </p:nvSpPr>
        <p:spPr>
          <a:xfrm>
            <a:off x="4436996" y="6361789"/>
            <a:ext cx="1541769" cy="353943"/>
          </a:xfrm>
          <a:prstGeom prst="rect">
            <a:avLst/>
          </a:prstGeom>
          <a:noFill/>
        </p:spPr>
        <p:txBody>
          <a:bodyPr wrap="none" rtlCol="0" anchor="ctr" anchorCtr="1">
            <a:spAutoFit/>
          </a:bodyPr>
          <a:lstStyle/>
          <a:p>
            <a:pPr algn="ctr"/>
            <a:r>
              <a:rPr lang="it-IT" sz="1700">
                <a:solidFill>
                  <a:srgbClr val="F6630D"/>
                </a:solidFill>
              </a:rPr>
              <a:t>DISCORDANTI</a:t>
            </a:r>
          </a:p>
        </p:txBody>
      </p:sp>
      <p:sp>
        <p:nvSpPr>
          <p:cNvPr id="56" name="CaixaDeTexto 55">
            <a:extLst>
              <a:ext uri="{FF2B5EF4-FFF2-40B4-BE49-F238E27FC236}">
                <a16:creationId xmlns:a16="http://schemas.microsoft.com/office/drawing/2014/main" id="{43B6C9CF-E7D0-48A4-AE6B-606BADE1413C}"/>
              </a:ext>
            </a:extLst>
          </p:cNvPr>
          <p:cNvSpPr txBox="1"/>
          <p:nvPr/>
        </p:nvSpPr>
        <p:spPr>
          <a:xfrm>
            <a:off x="5814741" y="6354963"/>
            <a:ext cx="825675" cy="353943"/>
          </a:xfrm>
          <a:prstGeom prst="rect">
            <a:avLst/>
          </a:prstGeom>
          <a:noFill/>
        </p:spPr>
        <p:txBody>
          <a:bodyPr wrap="none" rtlCol="0" anchor="ctr" anchorCtr="1">
            <a:spAutoFit/>
          </a:bodyPr>
          <a:lstStyle/>
          <a:p>
            <a:pPr algn="ctr"/>
            <a:r>
              <a:rPr lang="it-IT" sz="1700">
                <a:solidFill>
                  <a:srgbClr val="F6630D"/>
                </a:solidFill>
              </a:rPr>
              <a:t>DIVISA</a:t>
            </a:r>
          </a:p>
        </p:txBody>
      </p:sp>
      <p:sp>
        <p:nvSpPr>
          <p:cNvPr id="54" name="Metin kutusu 53">
            <a:extLst>
              <a:ext uri="{FF2B5EF4-FFF2-40B4-BE49-F238E27FC236}">
                <a16:creationId xmlns:a16="http://schemas.microsoft.com/office/drawing/2014/main" id="{B5FEAEE9-49D7-4048-8629-B3808F148655}"/>
              </a:ext>
            </a:extLst>
          </p:cNvPr>
          <p:cNvSpPr txBox="1"/>
          <p:nvPr/>
        </p:nvSpPr>
        <p:spPr>
          <a:xfrm>
            <a:off x="6513000" y="6353837"/>
            <a:ext cx="562975" cy="353943"/>
          </a:xfrm>
          <a:prstGeom prst="rect">
            <a:avLst/>
          </a:prstGeom>
          <a:noFill/>
        </p:spPr>
        <p:txBody>
          <a:bodyPr wrap="none" rtlCol="0" anchor="ctr" anchorCtr="1">
            <a:spAutoFit/>
          </a:bodyPr>
          <a:lstStyle/>
          <a:p>
            <a:pPr algn="ctr"/>
            <a:r>
              <a:rPr lang="it-IT" sz="1700">
                <a:solidFill>
                  <a:srgbClr val="F6630D"/>
                </a:solidFill>
              </a:rPr>
              <a:t>PER</a:t>
            </a:r>
          </a:p>
        </p:txBody>
      </p:sp>
      <p:sp>
        <p:nvSpPr>
          <p:cNvPr id="42" name="CuadroTexto 41">
            <a:extLst>
              <a:ext uri="{FF2B5EF4-FFF2-40B4-BE49-F238E27FC236}">
                <a16:creationId xmlns:a16="http://schemas.microsoft.com/office/drawing/2014/main" id="{1127CBFE-1DA1-40C5-9298-C56223348047}"/>
              </a:ext>
            </a:extLst>
          </p:cNvPr>
          <p:cNvSpPr txBox="1"/>
          <p:nvPr/>
        </p:nvSpPr>
        <p:spPr>
          <a:xfrm>
            <a:off x="6970195" y="6349968"/>
            <a:ext cx="1280030" cy="353943"/>
          </a:xfrm>
          <a:prstGeom prst="rect">
            <a:avLst/>
          </a:prstGeom>
          <a:noFill/>
        </p:spPr>
        <p:txBody>
          <a:bodyPr wrap="none" rtlCol="0" anchor="ctr" anchorCtr="1">
            <a:spAutoFit/>
          </a:bodyPr>
          <a:lstStyle/>
          <a:p>
            <a:pPr algn="ctr"/>
            <a:r>
              <a:rPr lang="it-IT" sz="1700">
                <a:solidFill>
                  <a:srgbClr val="F6630D"/>
                </a:solidFill>
              </a:rPr>
              <a:t>IL NUMERO</a:t>
            </a:r>
          </a:p>
        </p:txBody>
      </p:sp>
      <p:sp>
        <p:nvSpPr>
          <p:cNvPr id="76" name="CasellaDiTesto 75">
            <a:extLst>
              <a:ext uri="{FF2B5EF4-FFF2-40B4-BE49-F238E27FC236}">
                <a16:creationId xmlns:a16="http://schemas.microsoft.com/office/drawing/2014/main" id="{C5923589-DF93-419D-BFD7-E21B661A6848}"/>
              </a:ext>
            </a:extLst>
          </p:cNvPr>
          <p:cNvSpPr txBox="1"/>
          <p:nvPr/>
        </p:nvSpPr>
        <p:spPr>
          <a:xfrm>
            <a:off x="8078791" y="6353837"/>
            <a:ext cx="3043334" cy="353943"/>
          </a:xfrm>
          <a:prstGeom prst="rect">
            <a:avLst/>
          </a:prstGeom>
          <a:noFill/>
        </p:spPr>
        <p:txBody>
          <a:bodyPr wrap="square" rtlCol="0" anchor="ctr" anchorCtr="1">
            <a:spAutoFit/>
          </a:bodyPr>
          <a:lstStyle/>
          <a:p>
            <a:pPr algn="ctr"/>
            <a:r>
              <a:rPr lang="it-IT" sz="1700">
                <a:solidFill>
                  <a:srgbClr val="F6630D"/>
                </a:solidFill>
              </a:rPr>
              <a:t>TOTALE </a:t>
            </a:r>
            <a:r>
              <a:rPr lang="it-IT" sz="1700" err="1">
                <a:solidFill>
                  <a:srgbClr val="F6630D"/>
                </a:solidFill>
              </a:rPr>
              <a:t>N</a:t>
            </a:r>
            <a:r>
              <a:rPr lang="it-IT" sz="1700">
                <a:solidFill>
                  <a:srgbClr val="F6630D"/>
                </a:solidFill>
              </a:rPr>
              <a:t> DI BIT NEL PATTERN </a:t>
            </a:r>
          </a:p>
        </p:txBody>
      </p:sp>
      <mc:AlternateContent xmlns:mc="http://schemas.openxmlformats.org/markup-compatibility/2006" xmlns:p14="http://schemas.microsoft.com/office/powerpoint/2010/main">
        <mc:Choice Requires="p14">
          <p:contentPart p14:bwMode="auto" r:id="rId59">
            <p14:nvContentPartPr>
              <p14:cNvPr id="8" name="Input penna 7">
                <a:extLst>
                  <a:ext uri="{FF2B5EF4-FFF2-40B4-BE49-F238E27FC236}">
                    <a16:creationId xmlns:a16="http://schemas.microsoft.com/office/drawing/2014/main" id="{43E65D88-F724-7678-F22B-12DDEDB2E6EC}"/>
                  </a:ext>
                </a:extLst>
              </p14:cNvPr>
              <p14:cNvContentPartPr/>
              <p14:nvPr/>
            </p14:nvContentPartPr>
            <p14:xfrm>
              <a:off x="4753764" y="2398208"/>
              <a:ext cx="107640" cy="172080"/>
            </p14:xfrm>
          </p:contentPart>
        </mc:Choice>
        <mc:Fallback xmlns="">
          <p:pic>
            <p:nvPicPr>
              <p:cNvPr id="8" name="Input penna 7">
                <a:extLst>
                  <a:ext uri="{FF2B5EF4-FFF2-40B4-BE49-F238E27FC236}">
                    <a16:creationId xmlns:a16="http://schemas.microsoft.com/office/drawing/2014/main" id="{43E65D88-F724-7678-F22B-12DDEDB2E6EC}"/>
                  </a:ext>
                </a:extLst>
              </p:cNvPr>
              <p:cNvPicPr/>
              <p:nvPr/>
            </p:nvPicPr>
            <p:blipFill>
              <a:blip r:embed="rId60"/>
              <a:stretch>
                <a:fillRect/>
              </a:stretch>
            </p:blipFill>
            <p:spPr>
              <a:xfrm>
                <a:off x="4738284" y="2382696"/>
                <a:ext cx="138240" cy="20274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 name="Input penna 8">
                <a:extLst>
                  <a:ext uri="{FF2B5EF4-FFF2-40B4-BE49-F238E27FC236}">
                    <a16:creationId xmlns:a16="http://schemas.microsoft.com/office/drawing/2014/main" id="{A630007C-4B52-0150-CC54-10032053C79C}"/>
                  </a:ext>
                </a:extLst>
              </p14:cNvPr>
              <p14:cNvContentPartPr/>
              <p14:nvPr/>
            </p14:nvContentPartPr>
            <p14:xfrm>
              <a:off x="4758084" y="2411168"/>
              <a:ext cx="107640" cy="200160"/>
            </p14:xfrm>
          </p:contentPart>
        </mc:Choice>
        <mc:Fallback xmlns="">
          <p:pic>
            <p:nvPicPr>
              <p:cNvPr id="9" name="Input penna 8">
                <a:extLst>
                  <a:ext uri="{FF2B5EF4-FFF2-40B4-BE49-F238E27FC236}">
                    <a16:creationId xmlns:a16="http://schemas.microsoft.com/office/drawing/2014/main" id="{A630007C-4B52-0150-CC54-10032053C79C}"/>
                  </a:ext>
                </a:extLst>
              </p:cNvPr>
              <p:cNvPicPr/>
              <p:nvPr/>
            </p:nvPicPr>
            <p:blipFill>
              <a:blip r:embed="rId62"/>
              <a:stretch>
                <a:fillRect/>
              </a:stretch>
            </p:blipFill>
            <p:spPr>
              <a:xfrm>
                <a:off x="4742604" y="2395688"/>
                <a:ext cx="138240" cy="230760"/>
              </a:xfrm>
              <a:prstGeom prst="rect">
                <a:avLst/>
              </a:prstGeom>
            </p:spPr>
          </p:pic>
        </mc:Fallback>
      </mc:AlternateContent>
    </p:spTree>
    <p:extLst>
      <p:ext uri="{BB962C8B-B14F-4D97-AF65-F5344CB8AC3E}">
        <p14:creationId xmlns:p14="http://schemas.microsoft.com/office/powerpoint/2010/main" val="1175514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38597D65-3E36-235B-DD2B-A41F142D2ED8}"/>
              </a:ext>
            </a:extLst>
          </p:cNvPr>
          <p:cNvPicPr>
            <a:picLocks noGrp="1" noChangeAspect="1"/>
          </p:cNvPicPr>
          <p:nvPr>
            <p:ph idx="1"/>
          </p:nvPr>
        </p:nvPicPr>
        <p:blipFill>
          <a:blip r:embed="rId2"/>
          <a:stretch>
            <a:fillRect/>
          </a:stretch>
        </p:blipFill>
        <p:spPr>
          <a:xfrm>
            <a:off x="3363131" y="798893"/>
            <a:ext cx="7766702" cy="5145437"/>
          </a:xfrm>
          <a:prstGeom prst="rect">
            <a:avLst/>
          </a:prstGeom>
        </p:spPr>
      </p:pic>
      <p:sp>
        <p:nvSpPr>
          <p:cNvPr id="11" name="Processo 10">
            <a:extLst>
              <a:ext uri="{FF2B5EF4-FFF2-40B4-BE49-F238E27FC236}">
                <a16:creationId xmlns:a16="http://schemas.microsoft.com/office/drawing/2014/main" id="{B484D8A9-AD7B-2E20-665B-166A76BCC487}"/>
              </a:ext>
            </a:extLst>
          </p:cNvPr>
          <p:cNvSpPr/>
          <p:nvPr/>
        </p:nvSpPr>
        <p:spPr>
          <a:xfrm>
            <a:off x="0" y="0"/>
            <a:ext cx="2013557" cy="6858000"/>
          </a:xfrm>
          <a:prstGeom prst="flowChart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3" name="Connettore 12">
            <a:extLst>
              <a:ext uri="{FF2B5EF4-FFF2-40B4-BE49-F238E27FC236}">
                <a16:creationId xmlns:a16="http://schemas.microsoft.com/office/drawing/2014/main" id="{2441A84D-0118-BBA0-F5B6-B5AE021A4ECD}"/>
              </a:ext>
            </a:extLst>
          </p:cNvPr>
          <p:cNvSpPr/>
          <p:nvPr/>
        </p:nvSpPr>
        <p:spPr>
          <a:xfrm>
            <a:off x="635432" y="2154264"/>
            <a:ext cx="2588216" cy="2439522"/>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p>
        </p:txBody>
      </p:sp>
      <p:sp>
        <p:nvSpPr>
          <p:cNvPr id="14" name="Connettore 13">
            <a:extLst>
              <a:ext uri="{FF2B5EF4-FFF2-40B4-BE49-F238E27FC236}">
                <a16:creationId xmlns:a16="http://schemas.microsoft.com/office/drawing/2014/main" id="{8C910464-E905-B041-E2C5-B38F0B352708}"/>
              </a:ext>
            </a:extLst>
          </p:cNvPr>
          <p:cNvSpPr/>
          <p:nvPr/>
        </p:nvSpPr>
        <p:spPr>
          <a:xfrm>
            <a:off x="774915" y="2264215"/>
            <a:ext cx="2324746" cy="2214795"/>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Connettore 14">
            <a:extLst>
              <a:ext uri="{FF2B5EF4-FFF2-40B4-BE49-F238E27FC236}">
                <a16:creationId xmlns:a16="http://schemas.microsoft.com/office/drawing/2014/main" id="{803FA715-E062-9B20-77C1-B80DCD767917}"/>
              </a:ext>
            </a:extLst>
          </p:cNvPr>
          <p:cNvSpPr/>
          <p:nvPr/>
        </p:nvSpPr>
        <p:spPr>
          <a:xfrm>
            <a:off x="829160" y="2374165"/>
            <a:ext cx="2200759" cy="1996357"/>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i="1" kern="1200" err="1">
                <a:solidFill>
                  <a:schemeClr val="accent2"/>
                </a:solidFill>
                <a:latin typeface="Goudy Old Style" panose="02020502050305020303" pitchFamily="18" charset="77"/>
                <a:ea typeface="+mj-ea"/>
                <a:cs typeface="+mj-cs"/>
              </a:rPr>
              <a:t>Esempio</a:t>
            </a:r>
            <a:r>
              <a:rPr lang="en-US" sz="2400" b="1" i="1" kern="1200">
                <a:solidFill>
                  <a:schemeClr val="accent2"/>
                </a:solidFill>
                <a:latin typeface="Goudy Old Style" panose="02020502050305020303" pitchFamily="18" charset="77"/>
                <a:ea typeface="+mj-ea"/>
                <a:cs typeface="+mj-cs"/>
              </a:rPr>
              <a:t> di iris code matching</a:t>
            </a:r>
            <a:endParaRPr lang="it-IT" sz="2400" b="1" i="1">
              <a:latin typeface="Goudy Old Style" panose="02020502050305020303" pitchFamily="18" charset="77"/>
            </a:endParaRPr>
          </a:p>
        </p:txBody>
      </p:sp>
      <mc:AlternateContent xmlns:mc="http://schemas.openxmlformats.org/markup-compatibility/2006" xmlns:p14="http://schemas.microsoft.com/office/powerpoint/2010/main">
        <mc:Choice Requires="p14">
          <p:contentPart p14:bwMode="auto" r:id="rId3">
            <p14:nvContentPartPr>
              <p14:cNvPr id="29" name="Input penna 28">
                <a:extLst>
                  <a:ext uri="{FF2B5EF4-FFF2-40B4-BE49-F238E27FC236}">
                    <a16:creationId xmlns:a16="http://schemas.microsoft.com/office/drawing/2014/main" id="{EE3F7906-0A24-8EF0-AA69-9C9344BCA076}"/>
                  </a:ext>
                </a:extLst>
              </p14:cNvPr>
              <p14:cNvContentPartPr/>
              <p14:nvPr/>
            </p14:nvContentPartPr>
            <p14:xfrm>
              <a:off x="5958110" y="2665911"/>
              <a:ext cx="1784160" cy="29160"/>
            </p14:xfrm>
          </p:contentPart>
        </mc:Choice>
        <mc:Fallback xmlns="">
          <p:pic>
            <p:nvPicPr>
              <p:cNvPr id="29" name="Input penna 28">
                <a:extLst>
                  <a:ext uri="{FF2B5EF4-FFF2-40B4-BE49-F238E27FC236}">
                    <a16:creationId xmlns:a16="http://schemas.microsoft.com/office/drawing/2014/main" id="{EE3F7906-0A24-8EF0-AA69-9C9344BCA076}"/>
                  </a:ext>
                </a:extLst>
              </p:cNvPr>
              <p:cNvPicPr/>
              <p:nvPr/>
            </p:nvPicPr>
            <p:blipFill>
              <a:blip r:embed="rId4"/>
              <a:stretch>
                <a:fillRect/>
              </a:stretch>
            </p:blipFill>
            <p:spPr>
              <a:xfrm>
                <a:off x="5904110" y="2557911"/>
                <a:ext cx="18918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Input penna 31">
                <a:extLst>
                  <a:ext uri="{FF2B5EF4-FFF2-40B4-BE49-F238E27FC236}">
                    <a16:creationId xmlns:a16="http://schemas.microsoft.com/office/drawing/2014/main" id="{EA16CC09-5BC3-814D-18A2-3E1116F71B2A}"/>
                  </a:ext>
                </a:extLst>
              </p14:cNvPr>
              <p14:cNvContentPartPr/>
              <p14:nvPr/>
            </p14:nvContentPartPr>
            <p14:xfrm>
              <a:off x="5304340" y="1187887"/>
              <a:ext cx="210600" cy="240840"/>
            </p14:xfrm>
          </p:contentPart>
        </mc:Choice>
        <mc:Fallback xmlns="">
          <p:pic>
            <p:nvPicPr>
              <p:cNvPr id="32" name="Input penna 31">
                <a:extLst>
                  <a:ext uri="{FF2B5EF4-FFF2-40B4-BE49-F238E27FC236}">
                    <a16:creationId xmlns:a16="http://schemas.microsoft.com/office/drawing/2014/main" id="{EA16CC09-5BC3-814D-18A2-3E1116F71B2A}"/>
                  </a:ext>
                </a:extLst>
              </p:cNvPr>
              <p:cNvPicPr/>
              <p:nvPr/>
            </p:nvPicPr>
            <p:blipFill>
              <a:blip r:embed="rId6"/>
              <a:stretch>
                <a:fillRect/>
              </a:stretch>
            </p:blipFill>
            <p:spPr>
              <a:xfrm>
                <a:off x="5250340" y="1079887"/>
                <a:ext cx="31824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put penna 1">
                <a:extLst>
                  <a:ext uri="{FF2B5EF4-FFF2-40B4-BE49-F238E27FC236}">
                    <a16:creationId xmlns:a16="http://schemas.microsoft.com/office/drawing/2014/main" id="{ACF25723-F1CA-18C7-E6AF-DBDC05338382}"/>
                  </a:ext>
                </a:extLst>
              </p14:cNvPr>
              <p14:cNvContentPartPr/>
              <p14:nvPr/>
            </p14:nvContentPartPr>
            <p14:xfrm>
              <a:off x="7161553" y="1819649"/>
              <a:ext cx="313920" cy="310320"/>
            </p14:xfrm>
          </p:contentPart>
        </mc:Choice>
        <mc:Fallback xmlns="">
          <p:pic>
            <p:nvPicPr>
              <p:cNvPr id="2" name="Input penna 1">
                <a:extLst>
                  <a:ext uri="{FF2B5EF4-FFF2-40B4-BE49-F238E27FC236}">
                    <a16:creationId xmlns:a16="http://schemas.microsoft.com/office/drawing/2014/main" id="{ACF25723-F1CA-18C7-E6AF-DBDC05338382}"/>
                  </a:ext>
                </a:extLst>
              </p:cNvPr>
              <p:cNvPicPr/>
              <p:nvPr/>
            </p:nvPicPr>
            <p:blipFill>
              <a:blip r:embed="rId8"/>
              <a:stretch>
                <a:fillRect/>
              </a:stretch>
            </p:blipFill>
            <p:spPr>
              <a:xfrm>
                <a:off x="7107553" y="1711649"/>
                <a:ext cx="42156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put penna 2">
                <a:extLst>
                  <a:ext uri="{FF2B5EF4-FFF2-40B4-BE49-F238E27FC236}">
                    <a16:creationId xmlns:a16="http://schemas.microsoft.com/office/drawing/2014/main" id="{4B2EF485-E607-8CCB-3A43-73D825881583}"/>
                  </a:ext>
                </a:extLst>
              </p14:cNvPr>
              <p14:cNvContentPartPr/>
              <p14:nvPr/>
            </p14:nvContentPartPr>
            <p14:xfrm>
              <a:off x="5987953" y="4492649"/>
              <a:ext cx="1865160" cy="56520"/>
            </p14:xfrm>
          </p:contentPart>
        </mc:Choice>
        <mc:Fallback xmlns="">
          <p:pic>
            <p:nvPicPr>
              <p:cNvPr id="3" name="Input penna 2">
                <a:extLst>
                  <a:ext uri="{FF2B5EF4-FFF2-40B4-BE49-F238E27FC236}">
                    <a16:creationId xmlns:a16="http://schemas.microsoft.com/office/drawing/2014/main" id="{4B2EF485-E607-8CCB-3A43-73D825881583}"/>
                  </a:ext>
                </a:extLst>
              </p:cNvPr>
              <p:cNvPicPr/>
              <p:nvPr/>
            </p:nvPicPr>
            <p:blipFill>
              <a:blip r:embed="rId10"/>
              <a:stretch>
                <a:fillRect/>
              </a:stretch>
            </p:blipFill>
            <p:spPr>
              <a:xfrm>
                <a:off x="5933963" y="4384649"/>
                <a:ext cx="1972779"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put penna 3">
                <a:extLst>
                  <a:ext uri="{FF2B5EF4-FFF2-40B4-BE49-F238E27FC236}">
                    <a16:creationId xmlns:a16="http://schemas.microsoft.com/office/drawing/2014/main" id="{998A412C-0E76-1621-5135-1B7F195378E9}"/>
                  </a:ext>
                </a:extLst>
              </p14:cNvPr>
              <p14:cNvContentPartPr/>
              <p14:nvPr/>
            </p14:nvContentPartPr>
            <p14:xfrm>
              <a:off x="5272633" y="4865969"/>
              <a:ext cx="579240" cy="205920"/>
            </p14:xfrm>
          </p:contentPart>
        </mc:Choice>
        <mc:Fallback xmlns="">
          <p:pic>
            <p:nvPicPr>
              <p:cNvPr id="4" name="Input penna 3">
                <a:extLst>
                  <a:ext uri="{FF2B5EF4-FFF2-40B4-BE49-F238E27FC236}">
                    <a16:creationId xmlns:a16="http://schemas.microsoft.com/office/drawing/2014/main" id="{998A412C-0E76-1621-5135-1B7F195378E9}"/>
                  </a:ext>
                </a:extLst>
              </p:cNvPr>
              <p:cNvPicPr/>
              <p:nvPr/>
            </p:nvPicPr>
            <p:blipFill>
              <a:blip r:embed="rId12"/>
              <a:stretch>
                <a:fillRect/>
              </a:stretch>
            </p:blipFill>
            <p:spPr>
              <a:xfrm>
                <a:off x="5218633" y="4757969"/>
                <a:ext cx="68688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put penna 5">
                <a:extLst>
                  <a:ext uri="{FF2B5EF4-FFF2-40B4-BE49-F238E27FC236}">
                    <a16:creationId xmlns:a16="http://schemas.microsoft.com/office/drawing/2014/main" id="{25648D5E-D6E7-18E1-6AAB-5F0CA42CCFF3}"/>
                  </a:ext>
                </a:extLst>
              </p14:cNvPr>
              <p14:cNvContentPartPr/>
              <p14:nvPr/>
            </p14:nvContentPartPr>
            <p14:xfrm>
              <a:off x="6831793" y="5489489"/>
              <a:ext cx="635400" cy="249480"/>
            </p14:xfrm>
          </p:contentPart>
        </mc:Choice>
        <mc:Fallback xmlns="">
          <p:pic>
            <p:nvPicPr>
              <p:cNvPr id="6" name="Input penna 5">
                <a:extLst>
                  <a:ext uri="{FF2B5EF4-FFF2-40B4-BE49-F238E27FC236}">
                    <a16:creationId xmlns:a16="http://schemas.microsoft.com/office/drawing/2014/main" id="{25648D5E-D6E7-18E1-6AAB-5F0CA42CCFF3}"/>
                  </a:ext>
                </a:extLst>
              </p:cNvPr>
              <p:cNvPicPr/>
              <p:nvPr/>
            </p:nvPicPr>
            <p:blipFill>
              <a:blip r:embed="rId14"/>
              <a:stretch>
                <a:fillRect/>
              </a:stretch>
            </p:blipFill>
            <p:spPr>
              <a:xfrm>
                <a:off x="6777793" y="5381489"/>
                <a:ext cx="74304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put penna 37">
                <a:extLst>
                  <a:ext uri="{FF2B5EF4-FFF2-40B4-BE49-F238E27FC236}">
                    <a16:creationId xmlns:a16="http://schemas.microsoft.com/office/drawing/2014/main" id="{C2220B22-ABDF-18DE-73C8-B91D5A51D6C8}"/>
                  </a:ext>
                </a:extLst>
              </p14:cNvPr>
              <p14:cNvContentPartPr/>
              <p14:nvPr/>
            </p14:nvContentPartPr>
            <p14:xfrm>
              <a:off x="9894313" y="1542809"/>
              <a:ext cx="659520" cy="24480"/>
            </p14:xfrm>
          </p:contentPart>
        </mc:Choice>
        <mc:Fallback xmlns="">
          <p:pic>
            <p:nvPicPr>
              <p:cNvPr id="38" name="Input penna 37">
                <a:extLst>
                  <a:ext uri="{FF2B5EF4-FFF2-40B4-BE49-F238E27FC236}">
                    <a16:creationId xmlns:a16="http://schemas.microsoft.com/office/drawing/2014/main" id="{C2220B22-ABDF-18DE-73C8-B91D5A51D6C8}"/>
                  </a:ext>
                </a:extLst>
              </p:cNvPr>
              <p:cNvPicPr/>
              <p:nvPr/>
            </p:nvPicPr>
            <p:blipFill>
              <a:blip r:embed="rId16"/>
              <a:stretch>
                <a:fillRect/>
              </a:stretch>
            </p:blipFill>
            <p:spPr>
              <a:xfrm>
                <a:off x="9840313" y="1434809"/>
                <a:ext cx="767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1" name="Input penna 40">
                <a:extLst>
                  <a:ext uri="{FF2B5EF4-FFF2-40B4-BE49-F238E27FC236}">
                    <a16:creationId xmlns:a16="http://schemas.microsoft.com/office/drawing/2014/main" id="{0F0AC353-44C3-9250-2C7D-30E33086420D}"/>
                  </a:ext>
                </a:extLst>
              </p14:cNvPr>
              <p14:cNvContentPartPr/>
              <p14:nvPr/>
            </p14:nvContentPartPr>
            <p14:xfrm>
              <a:off x="9918433" y="5200049"/>
              <a:ext cx="522720" cy="24480"/>
            </p14:xfrm>
          </p:contentPart>
        </mc:Choice>
        <mc:Fallback xmlns="">
          <p:pic>
            <p:nvPicPr>
              <p:cNvPr id="41" name="Input penna 40">
                <a:extLst>
                  <a:ext uri="{FF2B5EF4-FFF2-40B4-BE49-F238E27FC236}">
                    <a16:creationId xmlns:a16="http://schemas.microsoft.com/office/drawing/2014/main" id="{0F0AC353-44C3-9250-2C7D-30E33086420D}"/>
                  </a:ext>
                </a:extLst>
              </p:cNvPr>
              <p:cNvPicPr/>
              <p:nvPr/>
            </p:nvPicPr>
            <p:blipFill>
              <a:blip r:embed="rId18"/>
              <a:stretch>
                <a:fillRect/>
              </a:stretch>
            </p:blipFill>
            <p:spPr>
              <a:xfrm>
                <a:off x="9864433" y="5092049"/>
                <a:ext cx="630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4" name="Input penna 43">
                <a:extLst>
                  <a:ext uri="{FF2B5EF4-FFF2-40B4-BE49-F238E27FC236}">
                    <a16:creationId xmlns:a16="http://schemas.microsoft.com/office/drawing/2014/main" id="{BF06EC40-A424-E669-5FB5-AE7A50A4D241}"/>
                  </a:ext>
                </a:extLst>
              </p14:cNvPr>
              <p14:cNvContentPartPr/>
              <p14:nvPr/>
            </p14:nvContentPartPr>
            <p14:xfrm>
              <a:off x="9846073" y="3375569"/>
              <a:ext cx="587520" cy="40680"/>
            </p14:xfrm>
          </p:contentPart>
        </mc:Choice>
        <mc:Fallback xmlns="">
          <p:pic>
            <p:nvPicPr>
              <p:cNvPr id="44" name="Input penna 43">
                <a:extLst>
                  <a:ext uri="{FF2B5EF4-FFF2-40B4-BE49-F238E27FC236}">
                    <a16:creationId xmlns:a16="http://schemas.microsoft.com/office/drawing/2014/main" id="{BF06EC40-A424-E669-5FB5-AE7A50A4D241}"/>
                  </a:ext>
                </a:extLst>
              </p:cNvPr>
              <p:cNvPicPr/>
              <p:nvPr/>
            </p:nvPicPr>
            <p:blipFill>
              <a:blip r:embed="rId20"/>
              <a:stretch>
                <a:fillRect/>
              </a:stretch>
            </p:blipFill>
            <p:spPr>
              <a:xfrm>
                <a:off x="9792073" y="3267569"/>
                <a:ext cx="695160" cy="256320"/>
              </a:xfrm>
              <a:prstGeom prst="rect">
                <a:avLst/>
              </a:prstGeom>
            </p:spPr>
          </p:pic>
        </mc:Fallback>
      </mc:AlternateContent>
    </p:spTree>
    <p:extLst>
      <p:ext uri="{BB962C8B-B14F-4D97-AF65-F5344CB8AC3E}">
        <p14:creationId xmlns:p14="http://schemas.microsoft.com/office/powerpoint/2010/main" val="188468983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64F3ED-4D68-1447-52BF-13E1EDF4EB33}"/>
              </a:ext>
            </a:extLst>
          </p:cNvPr>
          <p:cNvSpPr>
            <a:spLocks noGrp="1"/>
          </p:cNvSpPr>
          <p:nvPr>
            <p:ph type="title"/>
          </p:nvPr>
        </p:nvSpPr>
        <p:spPr>
          <a:xfrm>
            <a:off x="912914" y="3163496"/>
            <a:ext cx="3290887" cy="2452687"/>
          </a:xfrm>
        </p:spPr>
        <p:txBody>
          <a:bodyPr anchor="ctr">
            <a:normAutofit/>
          </a:bodyPr>
          <a:lstStyle/>
          <a:p>
            <a:r>
              <a:rPr lang="it-IT" sz="3600">
                <a:latin typeface="Goudy Old Style"/>
              </a:rPr>
              <a:t>Trasformata di </a:t>
            </a:r>
            <a:r>
              <a:rPr lang="it-IT" sz="3600" err="1">
                <a:latin typeface="Goudy Old Style"/>
              </a:rPr>
              <a:t>Hough</a:t>
            </a:r>
            <a:r>
              <a:rPr lang="it-IT" sz="3600">
                <a:latin typeface="Goudy Old Style"/>
              </a:rPr>
              <a:t>-cos'è?</a:t>
            </a:r>
          </a:p>
        </p:txBody>
      </p:sp>
      <p:pic>
        <p:nvPicPr>
          <p:cNvPr id="4" name="Immagine 3" descr="Trasformata di Hough">
            <a:extLst>
              <a:ext uri="{FF2B5EF4-FFF2-40B4-BE49-F238E27FC236}">
                <a16:creationId xmlns:a16="http://schemas.microsoft.com/office/drawing/2014/main" id="{1B99B735-BD65-FE02-D135-FAB63853879E}"/>
              </a:ext>
            </a:extLst>
          </p:cNvPr>
          <p:cNvPicPr>
            <a:picLocks noChangeAspect="1"/>
          </p:cNvPicPr>
          <p:nvPr/>
        </p:nvPicPr>
        <p:blipFill>
          <a:blip r:embed="rId2"/>
          <a:srcRect t="39929" b="13428"/>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egnaposto contenuto 2">
            <a:extLst>
              <a:ext uri="{FF2B5EF4-FFF2-40B4-BE49-F238E27FC236}">
                <a16:creationId xmlns:a16="http://schemas.microsoft.com/office/drawing/2014/main" id="{0862B74D-2C37-0739-EF93-C463E2C0A9FE}"/>
              </a:ext>
            </a:extLst>
          </p:cNvPr>
          <p:cNvSpPr>
            <a:spLocks noGrp="1"/>
          </p:cNvSpPr>
          <p:nvPr>
            <p:ph idx="1"/>
          </p:nvPr>
        </p:nvSpPr>
        <p:spPr>
          <a:xfrm>
            <a:off x="4708304" y="3429209"/>
            <a:ext cx="7485413" cy="3700718"/>
          </a:xfrm>
        </p:spPr>
        <p:txBody>
          <a:bodyPr vert="horz" lIns="91440" tIns="45720" rIns="91440" bIns="45720" rtlCol="0" anchor="ctr">
            <a:noAutofit/>
          </a:bodyPr>
          <a:lstStyle/>
          <a:p>
            <a:pPr marL="0" indent="0">
              <a:buNone/>
            </a:pPr>
            <a:r>
              <a:rPr lang="it-IT" sz="2200">
                <a:highlight>
                  <a:srgbClr val="FFFFFF"/>
                </a:highlight>
                <a:latin typeface="Goudy Old Style"/>
              </a:rPr>
              <a:t>È una tecnica di </a:t>
            </a:r>
            <a:r>
              <a:rPr lang="it-IT" sz="2200" b="1">
                <a:highlight>
                  <a:srgbClr val="FFFFFF"/>
                </a:highlight>
                <a:latin typeface="Goudy Old Style"/>
              </a:rPr>
              <a:t>visione artificiale</a:t>
            </a:r>
            <a:r>
              <a:rPr lang="it-IT" sz="2200">
                <a:highlight>
                  <a:srgbClr val="FFFFFF"/>
                </a:highlight>
                <a:latin typeface="Goudy Old Style"/>
              </a:rPr>
              <a:t> che serve per </a:t>
            </a:r>
            <a:r>
              <a:rPr lang="it-IT" sz="2200" b="1">
                <a:highlight>
                  <a:srgbClr val="FFFFFF"/>
                </a:highlight>
                <a:latin typeface="Goudy Old Style"/>
              </a:rPr>
              <a:t>rilevare forme geometriche</a:t>
            </a:r>
            <a:r>
              <a:rPr lang="it-IT" sz="2200">
                <a:highlight>
                  <a:srgbClr val="FFFFFF"/>
                </a:highlight>
                <a:latin typeface="Goudy Old Style"/>
              </a:rPr>
              <a:t> (linee, cerchi, ellissi, ecc.) in un’immagine, anche se:</a:t>
            </a:r>
            <a:endParaRPr lang="it-IT" sz="2200">
              <a:latin typeface="Goudy Old Style"/>
            </a:endParaRPr>
          </a:p>
          <a:p>
            <a:r>
              <a:rPr lang="it-IT" sz="2200">
                <a:highlight>
                  <a:srgbClr val="FFFFFF"/>
                </a:highlight>
                <a:latin typeface="Goudy Old Style"/>
              </a:rPr>
              <a:t>la forma è </a:t>
            </a:r>
            <a:r>
              <a:rPr lang="it-IT" sz="2200" b="1">
                <a:highlight>
                  <a:srgbClr val="FFFFFF"/>
                </a:highlight>
                <a:latin typeface="Goudy Old Style"/>
              </a:rPr>
              <a:t>parzialmente nascosta</a:t>
            </a:r>
            <a:r>
              <a:rPr lang="it-IT" sz="2200">
                <a:highlight>
                  <a:srgbClr val="FFFFFF"/>
                </a:highlight>
                <a:latin typeface="Goudy Old Style"/>
              </a:rPr>
              <a:t> (occlusioni, palpebre, rumore)</a:t>
            </a:r>
          </a:p>
          <a:p>
            <a:r>
              <a:rPr lang="it-IT" sz="2200">
                <a:highlight>
                  <a:srgbClr val="FFFFFF"/>
                </a:highlight>
                <a:latin typeface="Goudy Old Style"/>
              </a:rPr>
              <a:t>i bordi non sono perfetti</a:t>
            </a:r>
          </a:p>
          <a:p>
            <a:r>
              <a:rPr lang="it-IT" sz="2200">
                <a:highlight>
                  <a:srgbClr val="FFFFFF"/>
                </a:highlight>
                <a:latin typeface="Goudy Old Style"/>
              </a:rPr>
              <a:t>l’immagine è un po’ sporca</a:t>
            </a:r>
          </a:p>
        </p:txBody>
      </p:sp>
      <p:sp>
        <p:nvSpPr>
          <p:cNvPr id="5" name="CasellaDiTesto 4">
            <a:extLst>
              <a:ext uri="{FF2B5EF4-FFF2-40B4-BE49-F238E27FC236}">
                <a16:creationId xmlns:a16="http://schemas.microsoft.com/office/drawing/2014/main" id="{9B70A83D-4B66-C3B1-FFA6-1B20D1C08D28}"/>
              </a:ext>
            </a:extLst>
          </p:cNvPr>
          <p:cNvSpPr txBox="1"/>
          <p:nvPr/>
        </p:nvSpPr>
        <p:spPr>
          <a:xfrm>
            <a:off x="909910" y="5058632"/>
            <a:ext cx="3544517" cy="1259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it-IT" sz="1500">
                <a:highlight>
                  <a:srgbClr val="FFFFFF"/>
                </a:highlight>
                <a:latin typeface="Goudy Old Style"/>
              </a:rPr>
              <a:t>L’idea chiave è:</a:t>
            </a:r>
            <a:endParaRPr lang="it-IT" sz="1500">
              <a:latin typeface="Goudy Old Style"/>
            </a:endParaRPr>
          </a:p>
          <a:p>
            <a:pPr>
              <a:lnSpc>
                <a:spcPct val="90000"/>
              </a:lnSpc>
              <a:spcBef>
                <a:spcPts val="1000"/>
              </a:spcBef>
            </a:pPr>
            <a:r>
              <a:rPr lang="it-IT" sz="1500">
                <a:highlight>
                  <a:srgbClr val="FFFFFF"/>
                </a:highlight>
                <a:latin typeface="Goudy Old Style"/>
              </a:rPr>
              <a:t>invece di cercare le forme direttamente nell’immagine, le cerco in uno </a:t>
            </a:r>
            <a:r>
              <a:rPr lang="it-IT" sz="1500" b="1">
                <a:highlight>
                  <a:srgbClr val="FFFFFF"/>
                </a:highlight>
                <a:latin typeface="Goudy Old Style"/>
              </a:rPr>
              <a:t>spazio dei parametri</a:t>
            </a:r>
            <a:r>
              <a:rPr lang="it-IT" sz="1500">
                <a:highlight>
                  <a:srgbClr val="FFFFFF"/>
                </a:highlight>
                <a:latin typeface="Goudy Old Style"/>
              </a:rPr>
              <a:t>, dove ogni punto “vota” per le forme a cui potrebbe appartenere.</a:t>
            </a:r>
            <a:endParaRPr lang="it-IT" sz="1500">
              <a:latin typeface="Goudy Old Style"/>
            </a:endParaRPr>
          </a:p>
        </p:txBody>
      </p:sp>
    </p:spTree>
    <p:extLst>
      <p:ext uri="{BB962C8B-B14F-4D97-AF65-F5344CB8AC3E}">
        <p14:creationId xmlns:p14="http://schemas.microsoft.com/office/powerpoint/2010/main" val="3571861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ext uri="{96DAC541-7B7A-43D3-8B79-37D633B846F1}">
                <asvg:svgBlip xmlns:asvg="http://schemas.microsoft.com/office/drawing/2016/SVG/main" r:embed="rId3"/>
              </a:ext>
            </a:extLst>
          </a:blip>
          <a:stretch>
            <a:fillRect/>
          </a:stretch>
        </a:blip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549D5F0A-0AC0-4136-AEFA-26FC86757352}"/>
              </a:ext>
            </a:extLst>
          </p:cNvPr>
          <p:cNvSpPr>
            <a:spLocks noGrp="1" noChangeArrowheads="1"/>
          </p:cNvSpPr>
          <p:nvPr>
            <p:ph type="title"/>
          </p:nvPr>
        </p:nvSpPr>
        <p:spPr bwMode="auto">
          <a:xfrm>
            <a:off x="389744" y="3429000"/>
            <a:ext cx="7345555" cy="2720123"/>
          </a:xfrm>
          <a:prstGeom prst="rect">
            <a:avLst/>
          </a:prstGeom>
          <a:noFill/>
        </p:spPr>
        <p:txBody>
          <a:bodyPr vert="horz" lIns="91440" tIns="45720" rIns="91440" bIns="45720" numCol="1" rtlCol="0" anchor="ctr"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Aft>
                <a:spcPct val="0"/>
              </a:spcAft>
              <a:buClrTx/>
              <a:buSzTx/>
              <a:tabLst/>
            </a:pPr>
            <a:r>
              <a:rPr kumimoji="0" lang="en-US" altLang="it-IT" b="0" i="0" u="none" strike="noStrike" kern="1200" cap="none" normalizeH="0" baseline="0" dirty="0">
                <a:ln>
                  <a:noFill/>
                </a:ln>
                <a:solidFill>
                  <a:srgbClr val="FFFFFF"/>
                </a:solidFill>
                <a:effectLst/>
                <a:latin typeface="Goudy Old Style" panose="02020502050305020303" pitchFamily="18" charset="77"/>
              </a:rPr>
              <a:t>RICONOSCIMENTO BIOMETRICO TRAMITE IRIDE</a:t>
            </a:r>
            <a:br>
              <a:rPr kumimoji="0" lang="en-US" altLang="it-IT" b="0" i="0" u="none" strike="noStrike" kern="1200" cap="none" normalizeH="0" baseline="0" dirty="0">
                <a:ln>
                  <a:noFill/>
                </a:ln>
                <a:solidFill>
                  <a:srgbClr val="FFFFFF"/>
                </a:solidFill>
                <a:effectLst/>
                <a:latin typeface="Goudy Old Style" panose="02020502050305020303" pitchFamily="18" charset="77"/>
              </a:rPr>
            </a:br>
            <a:r>
              <a:rPr kumimoji="0" lang="en-US" altLang="it-IT" b="0" i="0" u="none" strike="noStrike" kern="1200" cap="none" normalizeH="0" baseline="0" dirty="0">
                <a:ln>
                  <a:noFill/>
                </a:ln>
                <a:solidFill>
                  <a:srgbClr val="FFFFFF"/>
                </a:solidFill>
                <a:effectLst/>
                <a:latin typeface="Goudy Old Style" panose="02020502050305020303" pitchFamily="18" charset="77"/>
              </a:rPr>
              <a:t> </a:t>
            </a:r>
            <a:r>
              <a:rPr kumimoji="0" lang="en-US" altLang="it-IT" sz="3300" b="0" i="0" u="none" strike="noStrike" kern="1200" cap="none" normalizeH="0" baseline="0" dirty="0" err="1">
                <a:ln>
                  <a:noFill/>
                </a:ln>
                <a:solidFill>
                  <a:srgbClr val="FFFFFF"/>
                </a:solidFill>
                <a:effectLst/>
                <a:latin typeface="Goudy Old Style" panose="02020502050305020303" pitchFamily="18" charset="77"/>
              </a:rPr>
              <a:t>Analisi</a:t>
            </a:r>
            <a:r>
              <a:rPr kumimoji="0" lang="en-US" altLang="it-IT" sz="3300" b="0" i="0" u="none" strike="noStrike" kern="1200" cap="none" normalizeH="0" baseline="0" dirty="0">
                <a:ln>
                  <a:noFill/>
                </a:ln>
                <a:solidFill>
                  <a:srgbClr val="FFFFFF"/>
                </a:solidFill>
                <a:effectLst/>
                <a:latin typeface="Goudy Old Style" panose="02020502050305020303" pitchFamily="18" charset="77"/>
              </a:rPr>
              <a:t> </a:t>
            </a:r>
            <a:r>
              <a:rPr kumimoji="0" lang="en-US" altLang="it-IT" sz="3300" b="0" i="0" u="none" strike="noStrike" kern="1200" cap="none" normalizeH="0" baseline="0" dirty="0" err="1">
                <a:ln>
                  <a:noFill/>
                </a:ln>
                <a:solidFill>
                  <a:srgbClr val="FFFFFF"/>
                </a:solidFill>
                <a:effectLst/>
                <a:latin typeface="Goudy Old Style" panose="02020502050305020303" pitchFamily="18" charset="77"/>
              </a:rPr>
              <a:t>comparativa</a:t>
            </a:r>
            <a:r>
              <a:rPr kumimoji="0" lang="en-US" altLang="it-IT" sz="3300" b="0" i="0" u="none" strike="noStrike" kern="1200" cap="none" normalizeH="0" baseline="0" dirty="0">
                <a:ln>
                  <a:noFill/>
                </a:ln>
                <a:solidFill>
                  <a:srgbClr val="FFFFFF"/>
                </a:solidFill>
                <a:effectLst/>
                <a:latin typeface="Goudy Old Style" panose="02020502050305020303" pitchFamily="18" charset="77"/>
              </a:rPr>
              <a:t> di pattern </a:t>
            </a:r>
            <a:r>
              <a:rPr kumimoji="0" lang="en-US" altLang="it-IT" sz="3300" b="0" i="0" u="none" strike="noStrike" kern="1200" cap="none" normalizeH="0" baseline="0" dirty="0" err="1">
                <a:ln>
                  <a:noFill/>
                </a:ln>
                <a:solidFill>
                  <a:srgbClr val="FFFFFF"/>
                </a:solidFill>
                <a:effectLst/>
                <a:latin typeface="Goudy Old Style" panose="02020502050305020303" pitchFamily="18" charset="77"/>
              </a:rPr>
              <a:t>unici</a:t>
            </a:r>
            <a:r>
              <a:rPr kumimoji="0" lang="en-US" altLang="it-IT" sz="3300" b="0" i="0" u="none" strike="noStrike" kern="1200" cap="none" normalizeH="0" baseline="0" dirty="0">
                <a:ln>
                  <a:noFill/>
                </a:ln>
                <a:solidFill>
                  <a:srgbClr val="FFFFFF"/>
                </a:solidFill>
                <a:effectLst/>
                <a:latin typeface="Goudy Old Style" panose="02020502050305020303" pitchFamily="18" charset="77"/>
              </a:rPr>
              <a:t> </a:t>
            </a:r>
            <a:r>
              <a:rPr kumimoji="0" lang="en-US" altLang="it-IT" sz="3300" b="0" i="0" u="none" strike="noStrike" kern="1200" cap="none" normalizeH="0" baseline="0" dirty="0" err="1">
                <a:ln>
                  <a:noFill/>
                </a:ln>
                <a:solidFill>
                  <a:srgbClr val="FFFFFF"/>
                </a:solidFill>
                <a:effectLst/>
                <a:latin typeface="Goudy Old Style" panose="02020502050305020303" pitchFamily="18" charset="77"/>
              </a:rPr>
              <a:t>dell'iride</a:t>
            </a:r>
            <a:r>
              <a:rPr kumimoji="0" lang="en-US" altLang="it-IT" sz="3300" b="0" i="0" u="none" strike="noStrike" kern="1200" cap="none" normalizeH="0" baseline="0" dirty="0">
                <a:ln>
                  <a:noFill/>
                </a:ln>
                <a:solidFill>
                  <a:srgbClr val="FFFFFF"/>
                </a:solidFill>
                <a:effectLst/>
                <a:latin typeface="Goudy Old Style" panose="02020502050305020303" pitchFamily="18" charset="77"/>
              </a:rPr>
              <a:t> </a:t>
            </a:r>
            <a:r>
              <a:rPr kumimoji="0" lang="en-US" altLang="it-IT" sz="3300" b="0" i="0" u="none" strike="noStrike" kern="1200" cap="none" normalizeH="0" baseline="0" dirty="0" err="1">
                <a:ln>
                  <a:noFill/>
                </a:ln>
                <a:solidFill>
                  <a:srgbClr val="FFFFFF"/>
                </a:solidFill>
                <a:effectLst/>
                <a:latin typeface="Goudy Old Style" panose="02020502050305020303" pitchFamily="18" charset="77"/>
              </a:rPr>
              <a:t>umana</a:t>
            </a:r>
            <a:endParaRPr kumimoji="0" lang="en-US" altLang="it-IT" sz="3300" b="0" i="0" u="none" strike="noStrike" kern="1200" cap="none" normalizeH="0" baseline="0" dirty="0">
              <a:ln>
                <a:noFill/>
              </a:ln>
              <a:solidFill>
                <a:srgbClr val="FFFFFF"/>
              </a:solidFill>
              <a:effectLst/>
              <a:latin typeface="Goudy Old Style" panose="02020502050305020303" pitchFamily="18" charset="77"/>
            </a:endParaRPr>
          </a:p>
        </p:txBody>
      </p:sp>
      <p:sp>
        <p:nvSpPr>
          <p:cNvPr id="35" name="Freeform: Shape 27">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2">
            <a:extLst>
              <a:ext uri="{FF2B5EF4-FFF2-40B4-BE49-F238E27FC236}">
                <a16:creationId xmlns:a16="http://schemas.microsoft.com/office/drawing/2014/main" id="{CE1B427A-738E-9390-7949-9468B81F6FC1}"/>
              </a:ext>
            </a:extLst>
          </p:cNvPr>
          <p:cNvSpPr>
            <a:spLocks noGrp="1" noChangeArrowheads="1"/>
          </p:cNvSpPr>
          <p:nvPr>
            <p:ph idx="1"/>
          </p:nvPr>
        </p:nvSpPr>
        <p:spPr bwMode="auto">
          <a:xfrm>
            <a:off x="3915508" y="356187"/>
            <a:ext cx="3575055" cy="1792281"/>
          </a:xfrm>
          <a:prstGeom prst="rect">
            <a:avLst/>
          </a:prstGeom>
          <a:noFill/>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14300" indent="0" eaLnBrk="1" hangingPunct="1">
              <a:spcAft>
                <a:spcPts val="600"/>
              </a:spcAft>
              <a:buNone/>
            </a:pPr>
            <a:r>
              <a:rPr kumimoji="0" lang="en-US" altLang="it-IT" sz="1700" b="0" i="0" u="none" strike="noStrike" cap="none" normalizeH="0" baseline="0" dirty="0">
                <a:ln>
                  <a:noFill/>
                </a:ln>
                <a:effectLst/>
                <a:latin typeface="+mn-lt"/>
              </a:rPr>
              <a:t>1.Approccio </a:t>
            </a:r>
            <a:r>
              <a:rPr kumimoji="0" lang="en-US" altLang="it-IT" sz="1700" b="0" i="0" u="none" strike="noStrike" cap="none" normalizeH="0" baseline="0" dirty="0" err="1">
                <a:ln>
                  <a:noFill/>
                </a:ln>
                <a:effectLst/>
                <a:latin typeface="+mn-lt"/>
              </a:rPr>
              <a:t>Semplificato</a:t>
            </a:r>
            <a:r>
              <a:rPr kumimoji="0" lang="en-US" altLang="it-IT" sz="1700" b="0" i="0" u="none" strike="noStrike" cap="none" normalizeH="0" baseline="0" dirty="0">
                <a:ln>
                  <a:noFill/>
                </a:ln>
                <a:effectLst/>
                <a:latin typeface="+mn-lt"/>
              </a:rPr>
              <a:t> </a:t>
            </a:r>
          </a:p>
          <a:p>
            <a:pPr eaLnBrk="1" hangingPunct="1">
              <a:spcAft>
                <a:spcPts val="600"/>
              </a:spcAft>
            </a:pPr>
            <a:r>
              <a:rPr kumimoji="0" lang="en-US" altLang="it-IT" sz="1800" b="0" i="0" u="none" strike="noStrike" cap="none" normalizeH="0" baseline="0" dirty="0">
                <a:ln>
                  <a:noFill/>
                </a:ln>
                <a:effectLst/>
                <a:latin typeface="+mn-lt"/>
              </a:rPr>
              <a:t> </a:t>
            </a:r>
            <a:r>
              <a:rPr kumimoji="0" lang="en-US" altLang="it-IT" sz="1800" b="0" i="0" u="none" strike="noStrike" cap="none" normalizeH="0" baseline="0" dirty="0" err="1">
                <a:ln>
                  <a:noFill/>
                </a:ln>
                <a:effectLst/>
                <a:latin typeface="+mn-lt"/>
              </a:rPr>
              <a:t>Segmentazione</a:t>
            </a:r>
            <a:r>
              <a:rPr kumimoji="0" lang="en-US" altLang="it-IT" sz="1800" b="0" i="0" u="none" strike="noStrike" cap="none" normalizeH="0" baseline="0" dirty="0">
                <a:ln>
                  <a:noFill/>
                </a:ln>
                <a:effectLst/>
                <a:latin typeface="+mn-lt"/>
              </a:rPr>
              <a:t> </a:t>
            </a:r>
            <a:r>
              <a:rPr kumimoji="0" lang="en-US" altLang="it-IT" sz="1800" b="0" i="0" u="none" strike="noStrike" cap="none" normalizeH="0" baseline="0" dirty="0" err="1">
                <a:ln>
                  <a:noFill/>
                </a:ln>
                <a:effectLst/>
                <a:latin typeface="+mn-lt"/>
              </a:rPr>
              <a:t>tramite</a:t>
            </a:r>
            <a:r>
              <a:rPr kumimoji="0" lang="en-US" altLang="it-IT" sz="1800" b="0" i="0" u="none" strike="noStrike" cap="none" normalizeH="0" baseline="0" dirty="0">
                <a:ln>
                  <a:noFill/>
                </a:ln>
                <a:effectLst/>
                <a:latin typeface="+mn-lt"/>
              </a:rPr>
              <a:t> threshold</a:t>
            </a:r>
            <a:endParaRPr lang="en-US" altLang="it-IT" sz="1800" dirty="0">
              <a:latin typeface="+mn-lt"/>
            </a:endParaRPr>
          </a:p>
          <a:p>
            <a:pPr eaLnBrk="1" hangingPunct="1">
              <a:spcAft>
                <a:spcPts val="600"/>
              </a:spcAft>
            </a:pPr>
            <a:r>
              <a:rPr kumimoji="0" lang="en-US" altLang="it-IT" sz="1700" b="0" i="0" u="none" strike="noStrike" cap="none" normalizeH="0" baseline="0" dirty="0" err="1">
                <a:ln>
                  <a:noFill/>
                </a:ln>
                <a:effectLst/>
                <a:latin typeface="+mn-lt"/>
              </a:rPr>
              <a:t>Confronto</a:t>
            </a:r>
            <a:r>
              <a:rPr kumimoji="0" lang="en-US" altLang="it-IT" sz="1700" b="0" i="0" u="none" strike="noStrike" cap="none" normalizeH="0" baseline="0" dirty="0">
                <a:ln>
                  <a:noFill/>
                </a:ln>
                <a:effectLst/>
                <a:latin typeface="+mn-lt"/>
              </a:rPr>
              <a:t> pixel-based con </a:t>
            </a:r>
            <a:r>
              <a:rPr kumimoji="0" lang="en-US" altLang="it-IT" sz="1700" b="0" i="0" u="none" strike="noStrike" cap="none" normalizeH="0" baseline="0" dirty="0" err="1">
                <a:ln>
                  <a:noFill/>
                </a:ln>
                <a:effectLst/>
                <a:latin typeface="+mn-lt"/>
              </a:rPr>
              <a:t>distanza</a:t>
            </a:r>
            <a:r>
              <a:rPr kumimoji="0" lang="en-US" altLang="it-IT" sz="1700" b="0" i="0" u="none" strike="noStrike" cap="none" normalizeH="0" baseline="0" dirty="0">
                <a:ln>
                  <a:noFill/>
                </a:ln>
                <a:effectLst/>
                <a:latin typeface="+mn-lt"/>
              </a:rPr>
              <a:t> </a:t>
            </a:r>
            <a:r>
              <a:rPr kumimoji="0" lang="en-US" altLang="it-IT" sz="1700" b="0" i="0" u="none" strike="noStrike" cap="none" normalizeH="0" baseline="0" dirty="0" err="1">
                <a:ln>
                  <a:noFill/>
                </a:ln>
                <a:effectLst/>
                <a:latin typeface="+mn-lt"/>
              </a:rPr>
              <a:t>euclidea</a:t>
            </a:r>
            <a:r>
              <a:rPr kumimoji="0" lang="en-US" altLang="it-IT" sz="1700" b="0" i="0" u="none" strike="noStrike" cap="none" normalizeH="0" baseline="0" dirty="0">
                <a:ln>
                  <a:noFill/>
                </a:ln>
                <a:effectLst/>
                <a:latin typeface="+mn-lt"/>
              </a:rPr>
              <a:t> </a:t>
            </a:r>
          </a:p>
        </p:txBody>
      </p:sp>
      <p:sp>
        <p:nvSpPr>
          <p:cNvPr id="34" name="Freeform: Shape 33">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asellaDiTesto 6">
            <a:extLst>
              <a:ext uri="{FF2B5EF4-FFF2-40B4-BE49-F238E27FC236}">
                <a16:creationId xmlns:a16="http://schemas.microsoft.com/office/drawing/2014/main" id="{B833C4ED-C576-3CD6-70A7-4F4ACFB4BF97}"/>
              </a:ext>
            </a:extLst>
          </p:cNvPr>
          <p:cNvSpPr txBox="1"/>
          <p:nvPr/>
        </p:nvSpPr>
        <p:spPr>
          <a:xfrm>
            <a:off x="8261685" y="2980240"/>
            <a:ext cx="3862266" cy="2894667"/>
          </a:xfrm>
          <a:prstGeom prst="rect">
            <a:avLst/>
          </a:prstGeom>
          <a:noFill/>
        </p:spPr>
        <p:txBody>
          <a:bodyPr vert="horz" lIns="91440" tIns="45720" rIns="91440" bIns="45720" rtlCol="0" anchor="ctr">
            <a:normAutofit/>
          </a:bodyPr>
          <a:lstStyle/>
          <a:p>
            <a:pPr marR="0" lvl="0" fontAlgn="base">
              <a:lnSpc>
                <a:spcPct val="90000"/>
              </a:lnSpc>
              <a:spcBef>
                <a:spcPct val="0"/>
              </a:spcBef>
              <a:spcAft>
                <a:spcPts val="600"/>
              </a:spcAft>
              <a:buClrTx/>
              <a:buSzTx/>
              <a:tabLst/>
            </a:pPr>
            <a:r>
              <a:rPr kumimoji="0" lang="en-US" altLang="it-IT" sz="1700" b="0" i="0" u="none" strike="noStrike" cap="none" normalizeH="0" baseline="0" dirty="0">
                <a:ln>
                  <a:noFill/>
                </a:ln>
                <a:effectLst/>
              </a:rPr>
              <a:t>2. </a:t>
            </a:r>
            <a:r>
              <a:rPr kumimoji="0" lang="en-US" altLang="it-IT" sz="1700" b="0" i="0" u="none" strike="noStrike" cap="none" normalizeH="0" baseline="0" dirty="0" err="1">
                <a:ln>
                  <a:noFill/>
                </a:ln>
                <a:effectLst/>
              </a:rPr>
              <a:t>Approccio</a:t>
            </a:r>
            <a:r>
              <a:rPr kumimoji="0" lang="en-US" altLang="it-IT" sz="1700" b="0" i="0" u="none" strike="noStrike" cap="none" normalizeH="0" baseline="0" dirty="0">
                <a:ln>
                  <a:noFill/>
                </a:ln>
                <a:effectLst/>
              </a:rPr>
              <a:t> </a:t>
            </a:r>
            <a:r>
              <a:rPr kumimoji="0" lang="en-US" altLang="it-IT" sz="1700" b="0" i="0" u="none" strike="noStrike" cap="none" normalizeH="0" baseline="0" dirty="0" err="1">
                <a:ln>
                  <a:noFill/>
                </a:ln>
                <a:effectLst/>
              </a:rPr>
              <a:t>Biometrico</a:t>
            </a:r>
            <a:r>
              <a:rPr kumimoji="0" lang="en-US" altLang="it-IT" sz="1700" b="0" i="0" u="none" strike="noStrike" cap="none" normalizeH="0" baseline="0" dirty="0">
                <a:ln>
                  <a:noFill/>
                </a:ln>
                <a:effectLst/>
              </a:rPr>
              <a:t> Avanzato</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it-IT" sz="1700" b="0" i="0" u="none" strike="noStrike" cap="none" normalizeH="0" baseline="0" dirty="0">
                <a:ln>
                  <a:noFill/>
                </a:ln>
                <a:effectLst/>
              </a:rPr>
              <a:t>  </a:t>
            </a:r>
            <a:r>
              <a:rPr kumimoji="0" lang="en-US" altLang="it-IT" sz="1700" b="0" i="0" u="none" strike="noStrike" cap="none" normalizeH="0" baseline="0" dirty="0" err="1">
                <a:ln>
                  <a:noFill/>
                </a:ln>
                <a:effectLst/>
              </a:rPr>
              <a:t>Segmentazione</a:t>
            </a:r>
            <a:r>
              <a:rPr kumimoji="0" lang="en-US" altLang="it-IT" sz="1700" b="0" i="0" u="none" strike="noStrike" cap="none" normalizeH="0" baseline="0" dirty="0">
                <a:ln>
                  <a:noFill/>
                </a:ln>
                <a:effectLst/>
              </a:rPr>
              <a:t> con Canny edge detection </a:t>
            </a: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it-IT" sz="1700" b="0" i="0" u="none" strike="noStrike" cap="none" normalizeH="0" baseline="0" dirty="0" err="1">
                <a:ln>
                  <a:noFill/>
                </a:ln>
                <a:effectLst/>
              </a:rPr>
              <a:t>Normalizzazione</a:t>
            </a:r>
            <a:r>
              <a:rPr kumimoji="0" lang="en-US" altLang="it-IT" sz="1700" b="0" i="0" u="none" strike="noStrike" cap="none" normalizeH="0" baseline="0" dirty="0">
                <a:ln>
                  <a:noFill/>
                </a:ln>
                <a:effectLst/>
              </a:rPr>
              <a:t> in coordinate </a:t>
            </a:r>
            <a:r>
              <a:rPr kumimoji="0" lang="en-US" altLang="it-IT" sz="1700" b="0" i="0" u="none" strike="noStrike" cap="none" normalizeH="0" baseline="0" dirty="0" err="1">
                <a:ln>
                  <a:noFill/>
                </a:ln>
                <a:effectLst/>
              </a:rPr>
              <a:t>polari</a:t>
            </a:r>
            <a:r>
              <a:rPr kumimoji="0" lang="en-US" altLang="it-IT" sz="1700" b="0" i="0" u="none" strike="noStrike" cap="none" normalizeH="0" baseline="0" dirty="0">
                <a:ln>
                  <a:noFill/>
                </a:ln>
                <a:effectLst/>
              </a:rPr>
              <a:t> </a:t>
            </a: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it-IT" sz="1700" b="0" i="0" u="none" strike="noStrike" cap="none" normalizeH="0" baseline="0" dirty="0">
                <a:ln>
                  <a:noFill/>
                </a:ln>
                <a:effectLst/>
              </a:rPr>
              <a:t> </a:t>
            </a:r>
            <a:r>
              <a:rPr kumimoji="0" lang="en-US" altLang="it-IT" sz="1700" b="0" i="0" u="none" strike="noStrike" cap="none" normalizeH="0" baseline="0" dirty="0" err="1">
                <a:ln>
                  <a:noFill/>
                </a:ln>
                <a:effectLst/>
              </a:rPr>
              <a:t>Filtro</a:t>
            </a:r>
            <a:r>
              <a:rPr kumimoji="0" lang="en-US" altLang="it-IT" sz="1700" b="0" i="0" u="none" strike="noStrike" cap="none" normalizeH="0" baseline="0" dirty="0">
                <a:ln>
                  <a:noFill/>
                </a:ln>
                <a:effectLst/>
              </a:rPr>
              <a:t> di Gabor per </a:t>
            </a:r>
            <a:r>
              <a:rPr kumimoji="0" lang="en-US" altLang="it-IT" sz="1700" b="0" i="0" u="none" strike="noStrike" cap="none" normalizeH="0" baseline="0" dirty="0" err="1">
                <a:ln>
                  <a:noFill/>
                </a:ln>
                <a:effectLst/>
              </a:rPr>
              <a:t>estrazione</a:t>
            </a:r>
            <a:r>
              <a:rPr kumimoji="0" lang="en-US" altLang="it-IT" sz="1700" b="0" i="0" u="none" strike="noStrike" cap="none" normalizeH="0" baseline="0" dirty="0">
                <a:ln>
                  <a:noFill/>
                </a:ln>
                <a:effectLst/>
              </a:rPr>
              <a:t> pattern </a:t>
            </a:r>
          </a:p>
          <a:p>
            <a:pPr marR="0" lvl="0" indent="-228600" fontAlgn="base">
              <a:lnSpc>
                <a:spcPct val="90000"/>
              </a:lnSpc>
              <a:spcBef>
                <a:spcPct val="0"/>
              </a:spcBef>
              <a:spcAft>
                <a:spcPts val="600"/>
              </a:spcAft>
              <a:buClrTx/>
              <a:buSzTx/>
              <a:buFont typeface="Arial" panose="020B0604020202020204" pitchFamily="34" charset="0"/>
              <a:buChar char="•"/>
              <a:tabLst/>
            </a:pPr>
            <a:r>
              <a:rPr kumimoji="0" lang="en-US" altLang="it-IT" sz="1700" b="0" i="0" u="none" strike="noStrike" cap="none" normalizeH="0" baseline="0" dirty="0">
                <a:ln>
                  <a:noFill/>
                </a:ln>
                <a:effectLst/>
              </a:rPr>
              <a:t> </a:t>
            </a:r>
            <a:r>
              <a:rPr kumimoji="0" lang="en-US" altLang="it-IT" sz="1700" b="0" i="0" u="none" strike="noStrike" cap="none" normalizeH="0" baseline="0" dirty="0" err="1">
                <a:ln>
                  <a:noFill/>
                </a:ln>
                <a:effectLst/>
              </a:rPr>
              <a:t>Confronto</a:t>
            </a:r>
            <a:r>
              <a:rPr kumimoji="0" lang="en-US" altLang="it-IT" sz="1700" b="0" i="0" u="none" strike="noStrike" cap="none" normalizeH="0" baseline="0" dirty="0">
                <a:ln>
                  <a:noFill/>
                </a:ln>
                <a:effectLst/>
              </a:rPr>
              <a:t> </a:t>
            </a:r>
            <a:r>
              <a:rPr kumimoji="0" lang="en-US" altLang="it-IT" sz="1700" b="0" i="0" u="none" strike="noStrike" cap="none" normalizeH="0" baseline="0" dirty="0" err="1">
                <a:ln>
                  <a:noFill/>
                </a:ln>
                <a:effectLst/>
              </a:rPr>
              <a:t>tramite</a:t>
            </a:r>
            <a:r>
              <a:rPr kumimoji="0" lang="en-US" altLang="it-IT" sz="1700" b="0" i="0" u="none" strike="noStrike" cap="none" normalizeH="0" baseline="0" dirty="0">
                <a:ln>
                  <a:noFill/>
                </a:ln>
                <a:effectLst/>
              </a:rPr>
              <a:t> </a:t>
            </a:r>
            <a:r>
              <a:rPr kumimoji="0" lang="en-US" altLang="it-IT" sz="1700" b="0" i="0" u="none" strike="noStrike" cap="none" normalizeH="0" baseline="0" dirty="0" err="1">
                <a:ln>
                  <a:noFill/>
                </a:ln>
                <a:effectLst/>
              </a:rPr>
              <a:t>distanza</a:t>
            </a:r>
            <a:r>
              <a:rPr kumimoji="0" lang="en-US" altLang="it-IT" sz="1700" b="0" i="0" u="none" strike="noStrike" cap="none" normalizeH="0" baseline="0" dirty="0">
                <a:ln>
                  <a:noFill/>
                </a:ln>
                <a:effectLst/>
              </a:rPr>
              <a:t> di Hamming</a:t>
            </a:r>
          </a:p>
        </p:txBody>
      </p:sp>
    </p:spTree>
    <p:extLst>
      <p:ext uri="{BB962C8B-B14F-4D97-AF65-F5344CB8AC3E}">
        <p14:creationId xmlns:p14="http://schemas.microsoft.com/office/powerpoint/2010/main" val="3134320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BF0FA9-A8F8-8535-A675-A546ADCD0446}"/>
              </a:ext>
            </a:extLst>
          </p:cNvPr>
          <p:cNvSpPr>
            <a:spLocks noGrp="1"/>
          </p:cNvSpPr>
          <p:nvPr>
            <p:ph type="title"/>
          </p:nvPr>
        </p:nvSpPr>
        <p:spPr>
          <a:xfrm>
            <a:off x="389021" y="231253"/>
            <a:ext cx="10515600" cy="1325563"/>
          </a:xfrm>
        </p:spPr>
        <p:txBody>
          <a:bodyPr/>
          <a:lstStyle/>
          <a:p>
            <a:r>
              <a:rPr lang="it-IT" dirty="0">
                <a:latin typeface="Goudy Old Style" panose="02020502050305020303" pitchFamily="18" charset="77"/>
              </a:rPr>
              <a:t>1. Approccio Semplificato </a:t>
            </a:r>
          </a:p>
        </p:txBody>
      </p:sp>
      <p:pic>
        <p:nvPicPr>
          <p:cNvPr id="5" name="Segnaposto contenuto 4">
            <a:extLst>
              <a:ext uri="{FF2B5EF4-FFF2-40B4-BE49-F238E27FC236}">
                <a16:creationId xmlns:a16="http://schemas.microsoft.com/office/drawing/2014/main" id="{B9FD29C6-8DE4-B123-5EB2-23CC9796BEEA}"/>
              </a:ext>
            </a:extLst>
          </p:cNvPr>
          <p:cNvPicPr>
            <a:picLocks noGrp="1" noChangeAspect="1"/>
          </p:cNvPicPr>
          <p:nvPr>
            <p:ph idx="1"/>
          </p:nvPr>
        </p:nvPicPr>
        <p:blipFill>
          <a:blip r:embed="rId2"/>
          <a:stretch>
            <a:fillRect/>
          </a:stretch>
        </p:blipFill>
        <p:spPr>
          <a:xfrm rot="10800000" flipH="1" flipV="1">
            <a:off x="389021" y="5024237"/>
            <a:ext cx="4525052" cy="399133"/>
          </a:xfrm>
        </p:spPr>
      </p:pic>
      <p:pic>
        <p:nvPicPr>
          <p:cNvPr id="6" name="Immagine 5" descr="Immagine che contiene primo piano, cerchio, organo, Policromia&#10;&#10;Il contenuto generato dall'IA potrebbe non essere corretto.">
            <a:extLst>
              <a:ext uri="{FF2B5EF4-FFF2-40B4-BE49-F238E27FC236}">
                <a16:creationId xmlns:a16="http://schemas.microsoft.com/office/drawing/2014/main" id="{4C7E8C24-A4E1-25CF-2482-1E4DF5141BEB}"/>
              </a:ext>
            </a:extLst>
          </p:cNvPr>
          <p:cNvPicPr>
            <a:picLocks noChangeAspect="1"/>
          </p:cNvPicPr>
          <p:nvPr/>
        </p:nvPicPr>
        <p:blipFill>
          <a:blip r:embed="rId3"/>
          <a:stretch>
            <a:fillRect/>
          </a:stretch>
        </p:blipFill>
        <p:spPr>
          <a:xfrm>
            <a:off x="199670" y="2015118"/>
            <a:ext cx="2386263" cy="1247015"/>
          </a:xfrm>
          <a:prstGeom prst="rect">
            <a:avLst/>
          </a:prstGeom>
        </p:spPr>
      </p:pic>
      <p:pic>
        <p:nvPicPr>
          <p:cNvPr id="7" name="Immagine 6" descr="Immagine che contiene primo piano, cerchio, organo, Policromia&#10;&#10;Il contenuto generato dall'IA potrebbe non essere corretto.">
            <a:extLst>
              <a:ext uri="{FF2B5EF4-FFF2-40B4-BE49-F238E27FC236}">
                <a16:creationId xmlns:a16="http://schemas.microsoft.com/office/drawing/2014/main" id="{946AA5EA-D5D1-7927-6DBE-F8BC386F8D83}"/>
              </a:ext>
            </a:extLst>
          </p:cNvPr>
          <p:cNvPicPr>
            <a:picLocks noChangeAspect="1"/>
          </p:cNvPicPr>
          <p:nvPr/>
        </p:nvPicPr>
        <p:blipFill>
          <a:blip r:embed="rId3"/>
          <a:stretch>
            <a:fillRect/>
          </a:stretch>
        </p:blipFill>
        <p:spPr>
          <a:xfrm>
            <a:off x="2777222" y="2004071"/>
            <a:ext cx="2492476" cy="1247015"/>
          </a:xfrm>
          <a:prstGeom prst="rect">
            <a:avLst/>
          </a:prstGeom>
        </p:spPr>
      </p:pic>
      <p:sp>
        <p:nvSpPr>
          <p:cNvPr id="12" name="CasellaDiTesto 11">
            <a:extLst>
              <a:ext uri="{FF2B5EF4-FFF2-40B4-BE49-F238E27FC236}">
                <a16:creationId xmlns:a16="http://schemas.microsoft.com/office/drawing/2014/main" id="{8E7F61C6-D0DB-4572-E6AB-332E2B5614D6}"/>
              </a:ext>
            </a:extLst>
          </p:cNvPr>
          <p:cNvSpPr txBox="1"/>
          <p:nvPr/>
        </p:nvSpPr>
        <p:spPr>
          <a:xfrm>
            <a:off x="199669" y="3296470"/>
            <a:ext cx="2386263" cy="923331"/>
          </a:xfrm>
          <a:prstGeom prst="rect">
            <a:avLst/>
          </a:prstGeom>
          <a:noFill/>
        </p:spPr>
        <p:txBody>
          <a:bodyPr wrap="square" rtlCol="0">
            <a:spAutoFit/>
          </a:bodyPr>
          <a:lstStyle/>
          <a:p>
            <a:r>
              <a:rPr lang="it-IT" dirty="0">
                <a:solidFill>
                  <a:srgbClr val="000000"/>
                </a:solidFill>
                <a:latin typeface="-webkit-standard"/>
              </a:rPr>
              <a:t>Campione 1: Iride di riferimento</a:t>
            </a:r>
            <a:endParaRPr lang="it-IT" dirty="0"/>
          </a:p>
          <a:p>
            <a:endParaRPr lang="it-IT" dirty="0"/>
          </a:p>
        </p:txBody>
      </p:sp>
      <p:sp>
        <p:nvSpPr>
          <p:cNvPr id="13" name="CasellaDiTesto 12">
            <a:extLst>
              <a:ext uri="{FF2B5EF4-FFF2-40B4-BE49-F238E27FC236}">
                <a16:creationId xmlns:a16="http://schemas.microsoft.com/office/drawing/2014/main" id="{24380CD9-6CD4-780C-D804-0D907D91D7A1}"/>
              </a:ext>
            </a:extLst>
          </p:cNvPr>
          <p:cNvSpPr txBox="1"/>
          <p:nvPr/>
        </p:nvSpPr>
        <p:spPr>
          <a:xfrm>
            <a:off x="2692147" y="3369361"/>
            <a:ext cx="2492477" cy="923330"/>
          </a:xfrm>
          <a:prstGeom prst="rect">
            <a:avLst/>
          </a:prstGeom>
          <a:noFill/>
        </p:spPr>
        <p:txBody>
          <a:bodyPr wrap="square" rtlCol="0">
            <a:spAutoFit/>
          </a:bodyPr>
          <a:lstStyle/>
          <a:p>
            <a:r>
              <a:rPr lang="it-IT" dirty="0">
                <a:solidFill>
                  <a:srgbClr val="000000"/>
                </a:solidFill>
                <a:latin typeface="-webkit-standard"/>
              </a:rPr>
              <a:t>Campione 2: Iride da confrontare</a:t>
            </a:r>
            <a:endParaRPr lang="it-IT" dirty="0"/>
          </a:p>
          <a:p>
            <a:endParaRPr lang="it-IT" dirty="0"/>
          </a:p>
        </p:txBody>
      </p:sp>
      <p:sp>
        <p:nvSpPr>
          <p:cNvPr id="15" name="CasellaDiTesto 14">
            <a:extLst>
              <a:ext uri="{FF2B5EF4-FFF2-40B4-BE49-F238E27FC236}">
                <a16:creationId xmlns:a16="http://schemas.microsoft.com/office/drawing/2014/main" id="{09E069B7-9255-CF10-0CED-FC8664F4690F}"/>
              </a:ext>
            </a:extLst>
          </p:cNvPr>
          <p:cNvSpPr txBox="1"/>
          <p:nvPr/>
        </p:nvSpPr>
        <p:spPr>
          <a:xfrm>
            <a:off x="199670" y="1470258"/>
            <a:ext cx="4984954" cy="369332"/>
          </a:xfrm>
          <a:prstGeom prst="rect">
            <a:avLst/>
          </a:prstGeom>
          <a:noFill/>
        </p:spPr>
        <p:txBody>
          <a:bodyPr wrap="none" rtlCol="0">
            <a:spAutoFit/>
          </a:bodyPr>
          <a:lstStyle/>
          <a:p>
            <a:r>
              <a:rPr lang="it-IT" dirty="0">
                <a:sym typeface="Wingdings" pitchFamily="2" charset="2"/>
              </a:rPr>
              <a:t> Esempio 1.1 con campioni uguali (matching)</a:t>
            </a:r>
            <a:endParaRPr lang="it-IT" dirty="0"/>
          </a:p>
        </p:txBody>
      </p:sp>
      <p:pic>
        <p:nvPicPr>
          <p:cNvPr id="18" name="Immagine 17" descr="Immagine che contiene primo piano, cerchio, organo, Policromia&#10;&#10;Il contenuto generato dall'IA potrebbe non essere corretto.">
            <a:extLst>
              <a:ext uri="{FF2B5EF4-FFF2-40B4-BE49-F238E27FC236}">
                <a16:creationId xmlns:a16="http://schemas.microsoft.com/office/drawing/2014/main" id="{F1093A19-4EB5-B79A-12A6-B2113AE8968D}"/>
              </a:ext>
            </a:extLst>
          </p:cNvPr>
          <p:cNvPicPr>
            <a:picLocks noChangeAspect="1"/>
          </p:cNvPicPr>
          <p:nvPr/>
        </p:nvPicPr>
        <p:blipFill>
          <a:blip r:embed="rId3"/>
          <a:stretch>
            <a:fillRect/>
          </a:stretch>
        </p:blipFill>
        <p:spPr>
          <a:xfrm>
            <a:off x="6665626" y="1987365"/>
            <a:ext cx="2492477" cy="1302520"/>
          </a:xfrm>
          <a:prstGeom prst="rect">
            <a:avLst/>
          </a:prstGeom>
        </p:spPr>
      </p:pic>
      <p:pic>
        <p:nvPicPr>
          <p:cNvPr id="19" name="Segnaposto contenuto 4" descr="Immagine che contiene cerchio, arte, luce&#10;&#10;Il contenuto generato dall'IA potrebbe non essere corretto.">
            <a:extLst>
              <a:ext uri="{FF2B5EF4-FFF2-40B4-BE49-F238E27FC236}">
                <a16:creationId xmlns:a16="http://schemas.microsoft.com/office/drawing/2014/main" id="{F018ED57-4B24-5ED1-79E1-337B7BD23210}"/>
              </a:ext>
            </a:extLst>
          </p:cNvPr>
          <p:cNvPicPr>
            <a:picLocks noChangeAspect="1"/>
          </p:cNvPicPr>
          <p:nvPr/>
        </p:nvPicPr>
        <p:blipFill>
          <a:blip r:embed="rId4"/>
          <a:stretch>
            <a:fillRect/>
          </a:stretch>
        </p:blipFill>
        <p:spPr>
          <a:xfrm>
            <a:off x="9499852" y="1982619"/>
            <a:ext cx="2492478" cy="1302521"/>
          </a:xfrm>
          <a:prstGeom prst="rect">
            <a:avLst/>
          </a:prstGeom>
        </p:spPr>
      </p:pic>
      <p:sp>
        <p:nvSpPr>
          <p:cNvPr id="20" name="CasellaDiTesto 19">
            <a:extLst>
              <a:ext uri="{FF2B5EF4-FFF2-40B4-BE49-F238E27FC236}">
                <a16:creationId xmlns:a16="http://schemas.microsoft.com/office/drawing/2014/main" id="{EC26FDE0-7411-0473-4F72-F626499BBE04}"/>
              </a:ext>
            </a:extLst>
          </p:cNvPr>
          <p:cNvSpPr txBox="1"/>
          <p:nvPr/>
        </p:nvSpPr>
        <p:spPr>
          <a:xfrm>
            <a:off x="6693247" y="1444179"/>
            <a:ext cx="5312288" cy="646331"/>
          </a:xfrm>
          <a:prstGeom prst="rect">
            <a:avLst/>
          </a:prstGeom>
          <a:noFill/>
        </p:spPr>
        <p:txBody>
          <a:bodyPr wrap="none" rtlCol="0">
            <a:spAutoFit/>
          </a:bodyPr>
          <a:lstStyle/>
          <a:p>
            <a:r>
              <a:rPr lang="it-IT" dirty="0">
                <a:sym typeface="Wingdings" pitchFamily="2" charset="2"/>
              </a:rPr>
              <a:t> Esempio 1.2 con campioni  diversi (</a:t>
            </a:r>
            <a:r>
              <a:rPr lang="it-IT" dirty="0" err="1">
                <a:sym typeface="Wingdings" pitchFamily="2" charset="2"/>
              </a:rPr>
              <a:t>mismatching</a:t>
            </a:r>
            <a:r>
              <a:rPr lang="it-IT" dirty="0">
                <a:sym typeface="Wingdings" pitchFamily="2" charset="2"/>
              </a:rPr>
              <a:t>)</a:t>
            </a:r>
            <a:endParaRPr lang="it-IT" dirty="0"/>
          </a:p>
          <a:p>
            <a:endParaRPr lang="it-IT" dirty="0"/>
          </a:p>
        </p:txBody>
      </p:sp>
      <p:pic>
        <p:nvPicPr>
          <p:cNvPr id="21" name="Segnaposto contenuto 4">
            <a:extLst>
              <a:ext uri="{FF2B5EF4-FFF2-40B4-BE49-F238E27FC236}">
                <a16:creationId xmlns:a16="http://schemas.microsoft.com/office/drawing/2014/main" id="{0882BF96-ABEF-BBBA-87C5-EC8A1B44A73F}"/>
              </a:ext>
            </a:extLst>
          </p:cNvPr>
          <p:cNvPicPr>
            <a:picLocks noChangeAspect="1"/>
          </p:cNvPicPr>
          <p:nvPr/>
        </p:nvPicPr>
        <p:blipFill>
          <a:blip r:embed="rId5"/>
          <a:stretch>
            <a:fillRect/>
          </a:stretch>
        </p:blipFill>
        <p:spPr>
          <a:xfrm>
            <a:off x="6809359" y="5030775"/>
            <a:ext cx="5382642" cy="356968"/>
          </a:xfrm>
          <a:prstGeom prst="rect">
            <a:avLst/>
          </a:prstGeom>
        </p:spPr>
      </p:pic>
      <p:sp>
        <p:nvSpPr>
          <p:cNvPr id="22" name="CasellaDiTesto 21">
            <a:extLst>
              <a:ext uri="{FF2B5EF4-FFF2-40B4-BE49-F238E27FC236}">
                <a16:creationId xmlns:a16="http://schemas.microsoft.com/office/drawing/2014/main" id="{04AD2E8E-61A1-5E57-8A28-057D63B67BBA}"/>
              </a:ext>
            </a:extLst>
          </p:cNvPr>
          <p:cNvSpPr txBox="1"/>
          <p:nvPr/>
        </p:nvSpPr>
        <p:spPr>
          <a:xfrm>
            <a:off x="6665626" y="3429000"/>
            <a:ext cx="2310063" cy="923330"/>
          </a:xfrm>
          <a:prstGeom prst="rect">
            <a:avLst/>
          </a:prstGeom>
          <a:noFill/>
        </p:spPr>
        <p:txBody>
          <a:bodyPr wrap="square" rtlCol="0">
            <a:spAutoFit/>
          </a:bodyPr>
          <a:lstStyle/>
          <a:p>
            <a:r>
              <a:rPr lang="it-IT" dirty="0">
                <a:solidFill>
                  <a:srgbClr val="000000"/>
                </a:solidFill>
                <a:latin typeface="-webkit-standard"/>
              </a:rPr>
              <a:t>Campione 1: Iride di riferimento</a:t>
            </a:r>
            <a:endParaRPr lang="it-IT" dirty="0"/>
          </a:p>
          <a:p>
            <a:endParaRPr lang="it-IT" dirty="0"/>
          </a:p>
        </p:txBody>
      </p:sp>
      <p:sp>
        <p:nvSpPr>
          <p:cNvPr id="23" name="CasellaDiTesto 22">
            <a:extLst>
              <a:ext uri="{FF2B5EF4-FFF2-40B4-BE49-F238E27FC236}">
                <a16:creationId xmlns:a16="http://schemas.microsoft.com/office/drawing/2014/main" id="{C1E4E691-211B-9DA4-863E-CAED9828050C}"/>
              </a:ext>
            </a:extLst>
          </p:cNvPr>
          <p:cNvSpPr txBox="1"/>
          <p:nvPr/>
        </p:nvSpPr>
        <p:spPr>
          <a:xfrm>
            <a:off x="9499852" y="3369361"/>
            <a:ext cx="2492477" cy="923330"/>
          </a:xfrm>
          <a:prstGeom prst="rect">
            <a:avLst/>
          </a:prstGeom>
          <a:noFill/>
        </p:spPr>
        <p:txBody>
          <a:bodyPr wrap="square" rtlCol="0">
            <a:spAutoFit/>
          </a:bodyPr>
          <a:lstStyle/>
          <a:p>
            <a:r>
              <a:rPr lang="it-IT" dirty="0">
                <a:solidFill>
                  <a:srgbClr val="000000"/>
                </a:solidFill>
                <a:latin typeface="-webkit-standard"/>
              </a:rPr>
              <a:t>Campione 2: Iride da confrontare</a:t>
            </a:r>
            <a:endParaRPr lang="it-IT" dirty="0"/>
          </a:p>
          <a:p>
            <a:endParaRPr lang="it-IT" dirty="0"/>
          </a:p>
        </p:txBody>
      </p:sp>
    </p:spTree>
    <p:extLst>
      <p:ext uri="{BB962C8B-B14F-4D97-AF65-F5344CB8AC3E}">
        <p14:creationId xmlns:p14="http://schemas.microsoft.com/office/powerpoint/2010/main" val="248320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3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CB53C27-C32D-0111-F6E0-DB117EA47A1D}"/>
              </a:ext>
            </a:extLst>
          </p:cNvPr>
          <p:cNvSpPr>
            <a:spLocks noGrp="1"/>
          </p:cNvSpPr>
          <p:nvPr>
            <p:ph type="title"/>
          </p:nvPr>
        </p:nvSpPr>
        <p:spPr>
          <a:xfrm>
            <a:off x="838200" y="826324"/>
            <a:ext cx="10515600" cy="1325563"/>
          </a:xfrm>
        </p:spPr>
        <p:txBody>
          <a:bodyPr vert="horz" lIns="91440" tIns="45720" rIns="91440" bIns="45720" rtlCol="0" anchor="ctr">
            <a:normAutofit/>
          </a:bodyPr>
          <a:lstStyle/>
          <a:p>
            <a:r>
              <a:rPr lang="en-US" altLang="it-IT" kern="1200" dirty="0">
                <a:solidFill>
                  <a:srgbClr val="FFFFFF"/>
                </a:solidFill>
                <a:latin typeface="Goudy Old Style" panose="02020502050305020303" pitchFamily="18" charset="77"/>
              </a:rPr>
              <a:t>RISULTATI: </a:t>
            </a:r>
            <a:r>
              <a:rPr lang="en-US" altLang="it-IT" kern="1200" dirty="0" err="1">
                <a:solidFill>
                  <a:srgbClr val="FFFFFF"/>
                </a:solidFill>
                <a:latin typeface="Goudy Old Style" panose="02020502050305020303" pitchFamily="18" charset="77"/>
              </a:rPr>
              <a:t>Approccio</a:t>
            </a:r>
            <a:r>
              <a:rPr lang="en-US" altLang="it-IT" kern="1200" dirty="0">
                <a:solidFill>
                  <a:srgbClr val="FFFFFF"/>
                </a:solidFill>
                <a:latin typeface="Goudy Old Style" panose="02020502050305020303" pitchFamily="18" charset="77"/>
              </a:rPr>
              <a:t> </a:t>
            </a:r>
            <a:r>
              <a:rPr lang="en-US" altLang="it-IT" kern="1200" dirty="0" err="1">
                <a:solidFill>
                  <a:srgbClr val="FFFFFF"/>
                </a:solidFill>
                <a:latin typeface="Goudy Old Style" panose="02020502050305020303" pitchFamily="18" charset="77"/>
              </a:rPr>
              <a:t>Semplificao</a:t>
            </a:r>
            <a:br>
              <a:rPr lang="en-US" altLang="it-IT"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8A265F4D-390A-6E74-3557-CC07CDDE3A51}"/>
              </a:ext>
            </a:extLst>
          </p:cNvPr>
          <p:cNvSpPr>
            <a:spLocks noGrp="1" noChangeArrowheads="1"/>
          </p:cNvSpPr>
          <p:nvPr>
            <p:ph idx="1"/>
          </p:nvPr>
        </p:nvSpPr>
        <p:spPr bwMode="auto">
          <a:xfrm>
            <a:off x="838199" y="2266345"/>
            <a:ext cx="10840453" cy="19848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0"/>
              </a:spcBef>
              <a:spcAft>
                <a:spcPts val="600"/>
              </a:spcAft>
              <a:buClrTx/>
              <a:buSzTx/>
              <a:buNone/>
              <a:tabLst/>
            </a:pPr>
            <a:r>
              <a:rPr kumimoji="0" lang="en-US" altLang="it-IT" sz="2400" b="0" i="0" u="none" strike="noStrike" cap="none" normalizeH="0" baseline="0" dirty="0" err="1">
                <a:ln>
                  <a:noFill/>
                </a:ln>
                <a:solidFill>
                  <a:srgbClr val="FFFFFF"/>
                </a:solidFill>
                <a:effectLst/>
                <a:latin typeface="+mn-lt"/>
              </a:rPr>
              <a:t>Interpretazione</a:t>
            </a:r>
            <a:r>
              <a:rPr kumimoji="0" lang="en-US" altLang="it-IT" sz="2400" b="0" i="0" u="none" strike="noStrike" cap="none" normalizeH="0" baseline="0" dirty="0">
                <a:ln>
                  <a:noFill/>
                </a:ln>
                <a:solidFill>
                  <a:srgbClr val="FFFFFF"/>
                </a:solidFill>
                <a:effectLst/>
                <a:latin typeface="+mn-lt"/>
              </a:rPr>
              <a:t>: </a:t>
            </a:r>
          </a:p>
          <a:p>
            <a:pPr marR="0" lvl="0" eaLnBrk="1" fontAlgn="base" hangingPunct="1">
              <a:spcBef>
                <a:spcPct val="0"/>
              </a:spcBef>
              <a:spcAft>
                <a:spcPts val="600"/>
              </a:spcAft>
              <a:buClrTx/>
              <a:buSzTx/>
              <a:tabLst/>
            </a:pPr>
            <a:r>
              <a:rPr kumimoji="0" lang="en-US" altLang="it-IT" sz="2400" b="0" i="0" u="none" strike="noStrike" cap="none" normalizeH="0" baseline="0" dirty="0" err="1">
                <a:ln>
                  <a:noFill/>
                </a:ln>
                <a:solidFill>
                  <a:srgbClr val="FFFFFF"/>
                </a:solidFill>
                <a:effectLst/>
                <a:latin typeface="+mn-lt"/>
              </a:rPr>
              <a:t>Distanza</a:t>
            </a:r>
            <a:r>
              <a:rPr kumimoji="0" lang="en-US" altLang="it-IT" sz="2400" b="0" i="0" u="none" strike="noStrike" cap="none" normalizeH="0" baseline="0" dirty="0">
                <a:ln>
                  <a:noFill/>
                </a:ln>
                <a:solidFill>
                  <a:srgbClr val="FFFFFF"/>
                </a:solidFill>
                <a:effectLst/>
                <a:latin typeface="+mn-lt"/>
              </a:rPr>
              <a:t> &lt; 1000: Iridi molto </a:t>
            </a:r>
            <a:r>
              <a:rPr kumimoji="0" lang="en-US" altLang="it-IT" sz="2400" b="0" i="0" u="none" strike="noStrike" cap="none" normalizeH="0" baseline="0" dirty="0" err="1">
                <a:ln>
                  <a:noFill/>
                </a:ln>
                <a:solidFill>
                  <a:srgbClr val="FFFFFF"/>
                </a:solidFill>
                <a:effectLst/>
                <a:latin typeface="+mn-lt"/>
              </a:rPr>
              <a:t>simili</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probabile</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stesso</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soggetto</a:t>
            </a:r>
            <a:r>
              <a:rPr kumimoji="0" lang="en-US" altLang="it-IT" sz="2400" b="0" i="0" u="none" strike="noStrike" cap="none" normalizeH="0" baseline="0" dirty="0">
                <a:ln>
                  <a:noFill/>
                </a:ln>
                <a:solidFill>
                  <a:srgbClr val="FFFFFF"/>
                </a:solidFill>
                <a:effectLst/>
                <a:latin typeface="+mn-lt"/>
              </a:rPr>
              <a:t>) </a:t>
            </a:r>
          </a:p>
          <a:p>
            <a:pPr marR="0" lvl="0" eaLnBrk="1" fontAlgn="base" hangingPunct="1">
              <a:spcBef>
                <a:spcPct val="0"/>
              </a:spcBef>
              <a:spcAft>
                <a:spcPts val="600"/>
              </a:spcAft>
              <a:buClrTx/>
              <a:buSzTx/>
              <a:tabLst/>
            </a:pP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Distanza</a:t>
            </a:r>
            <a:r>
              <a:rPr kumimoji="0" lang="en-US" altLang="it-IT" sz="2400" b="0" i="0" u="none" strike="noStrike" cap="none" normalizeH="0" baseline="0" dirty="0">
                <a:ln>
                  <a:noFill/>
                </a:ln>
                <a:solidFill>
                  <a:srgbClr val="FFFFFF"/>
                </a:solidFill>
                <a:effectLst/>
                <a:latin typeface="+mn-lt"/>
              </a:rPr>
              <a:t> 1000-5000: </a:t>
            </a:r>
            <a:r>
              <a:rPr kumimoji="0" lang="en-US" altLang="it-IT" sz="2400" b="0" i="0" u="none" strike="noStrike" cap="none" normalizeH="0" baseline="0" dirty="0" err="1">
                <a:ln>
                  <a:noFill/>
                </a:ln>
                <a:solidFill>
                  <a:srgbClr val="FFFFFF"/>
                </a:solidFill>
                <a:effectLst/>
                <a:latin typeface="+mn-lt"/>
              </a:rPr>
              <a:t>Somiglianza</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moderata</a:t>
            </a:r>
            <a:endParaRPr kumimoji="0" lang="en-US" altLang="it-IT" sz="2400" b="0"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Distanza</a:t>
            </a:r>
            <a:r>
              <a:rPr kumimoji="0" lang="en-US" altLang="it-IT" sz="2400" b="0" i="0" u="none" strike="noStrike" cap="none" normalizeH="0" baseline="0" dirty="0">
                <a:ln>
                  <a:noFill/>
                </a:ln>
                <a:solidFill>
                  <a:srgbClr val="FFFFFF"/>
                </a:solidFill>
                <a:effectLst/>
                <a:latin typeface="+mn-lt"/>
              </a:rPr>
              <a:t> &gt; 5000: Iridi diverse (</a:t>
            </a:r>
            <a:r>
              <a:rPr kumimoji="0" lang="en-US" altLang="it-IT" sz="2400" b="0" i="0" u="none" strike="noStrike" cap="none" normalizeH="0" baseline="0" dirty="0" err="1">
                <a:ln>
                  <a:noFill/>
                </a:ln>
                <a:solidFill>
                  <a:srgbClr val="FFFFFF"/>
                </a:solidFill>
                <a:effectLst/>
                <a:latin typeface="+mn-lt"/>
              </a:rPr>
              <a:t>soggetti</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diversi</a:t>
            </a:r>
            <a:r>
              <a:rPr kumimoji="0" lang="en-US" altLang="it-IT" sz="2400" b="0" i="0" u="none" strike="noStrike" cap="none" normalizeH="0" baseline="0" dirty="0">
                <a:ln>
                  <a:noFill/>
                </a:ln>
                <a:solidFill>
                  <a:srgbClr val="FFFFFF"/>
                </a:solidFill>
                <a:effectLst/>
                <a:latin typeface="+mn-lt"/>
              </a:rPr>
              <a:t>) </a:t>
            </a:r>
          </a:p>
          <a:p>
            <a:pPr marL="0" marR="0" lvl="0" eaLnBrk="1" fontAlgn="base" hangingPunct="1">
              <a:spcBef>
                <a:spcPct val="0"/>
              </a:spcBef>
              <a:spcAft>
                <a:spcPts val="600"/>
              </a:spcAft>
              <a:buClrTx/>
              <a:buSzTx/>
              <a:tabLst/>
            </a:pPr>
            <a:endParaRPr lang="en-US" altLang="it-IT" sz="2400" dirty="0">
              <a:solidFill>
                <a:srgbClr val="FFFFFF"/>
              </a:solidFill>
              <a:latin typeface="+mn-lt"/>
            </a:endParaRPr>
          </a:p>
        </p:txBody>
      </p:sp>
      <p:sp>
        <p:nvSpPr>
          <p:cNvPr id="5" name="CasellaDiTesto 4">
            <a:extLst>
              <a:ext uri="{FF2B5EF4-FFF2-40B4-BE49-F238E27FC236}">
                <a16:creationId xmlns:a16="http://schemas.microsoft.com/office/drawing/2014/main" id="{BC9BD195-D03F-CF41-A1E3-BD63B7D428D5}"/>
              </a:ext>
            </a:extLst>
          </p:cNvPr>
          <p:cNvSpPr txBox="1"/>
          <p:nvPr/>
        </p:nvSpPr>
        <p:spPr>
          <a:xfrm>
            <a:off x="762000" y="4555427"/>
            <a:ext cx="8562474" cy="1123700"/>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altLang="it-IT" sz="2400" dirty="0" err="1">
                <a:solidFill>
                  <a:srgbClr val="FFFFFF"/>
                </a:solidFill>
              </a:rPr>
              <a:t>Risultato</a:t>
            </a:r>
            <a:r>
              <a:rPr lang="en-US" altLang="it-IT" sz="2400" dirty="0">
                <a:solidFill>
                  <a:srgbClr val="FFFFFF"/>
                </a:solidFill>
              </a:rPr>
              <a:t>: </a:t>
            </a:r>
          </a:p>
          <a:p>
            <a:pPr marL="342900" indent="-342900">
              <a:lnSpc>
                <a:spcPct val="90000"/>
              </a:lnSpc>
              <a:spcAft>
                <a:spcPts val="600"/>
              </a:spcAft>
              <a:buFontTx/>
              <a:buChar char="-"/>
            </a:pPr>
            <a:r>
              <a:rPr lang="en-US" altLang="it-IT" sz="2400" dirty="0">
                <a:solidFill>
                  <a:srgbClr val="FFFFFF"/>
                </a:solidFill>
              </a:rPr>
              <a:t>Le </a:t>
            </a:r>
            <a:r>
              <a:rPr lang="en-US" altLang="it-IT" sz="2400" dirty="0" err="1">
                <a:solidFill>
                  <a:srgbClr val="FFFFFF"/>
                </a:solidFill>
              </a:rPr>
              <a:t>iridi</a:t>
            </a:r>
            <a:r>
              <a:rPr lang="en-US" altLang="it-IT" sz="2400" dirty="0">
                <a:solidFill>
                  <a:srgbClr val="FFFFFF"/>
                </a:solidFill>
              </a:rPr>
              <a:t> </a:t>
            </a:r>
            <a:r>
              <a:rPr lang="en-US" altLang="it-IT" sz="2400" dirty="0" err="1">
                <a:solidFill>
                  <a:srgbClr val="FFFFFF"/>
                </a:solidFill>
              </a:rPr>
              <a:t>appartengono</a:t>
            </a:r>
            <a:r>
              <a:rPr lang="en-US" altLang="it-IT" sz="2400" dirty="0">
                <a:solidFill>
                  <a:srgbClr val="FFFFFF"/>
                </a:solidFill>
              </a:rPr>
              <a:t> </a:t>
            </a:r>
            <a:r>
              <a:rPr lang="en-US" altLang="it-IT" sz="2400" dirty="0" err="1">
                <a:solidFill>
                  <a:srgbClr val="FFFFFF"/>
                </a:solidFill>
              </a:rPr>
              <a:t>allo</a:t>
            </a:r>
            <a:r>
              <a:rPr lang="en-US" altLang="it-IT" sz="2400" dirty="0">
                <a:solidFill>
                  <a:srgbClr val="FFFFFF"/>
                </a:solidFill>
              </a:rPr>
              <a:t> </a:t>
            </a:r>
            <a:r>
              <a:rPr lang="en-US" altLang="it-IT" sz="2400" dirty="0" err="1">
                <a:solidFill>
                  <a:srgbClr val="FFFFFF"/>
                </a:solidFill>
              </a:rPr>
              <a:t>stesso</a:t>
            </a:r>
            <a:r>
              <a:rPr lang="en-US" altLang="it-IT" sz="2400" dirty="0">
                <a:solidFill>
                  <a:srgbClr val="FFFFFF"/>
                </a:solidFill>
              </a:rPr>
              <a:t> </a:t>
            </a:r>
            <a:r>
              <a:rPr lang="en-US" altLang="it-IT" sz="2400" dirty="0" err="1">
                <a:solidFill>
                  <a:srgbClr val="FFFFFF"/>
                </a:solidFill>
              </a:rPr>
              <a:t>soggetto</a:t>
            </a:r>
            <a:r>
              <a:rPr lang="en-US" altLang="it-IT" sz="2400" dirty="0">
                <a:solidFill>
                  <a:srgbClr val="FFFFFF"/>
                </a:solidFill>
              </a:rPr>
              <a:t> (</a:t>
            </a:r>
            <a:r>
              <a:rPr lang="en-US" altLang="it-IT" sz="2400" dirty="0" err="1">
                <a:solidFill>
                  <a:srgbClr val="FFFFFF"/>
                </a:solidFill>
              </a:rPr>
              <a:t>esempio</a:t>
            </a:r>
            <a:r>
              <a:rPr lang="en-US" altLang="it-IT" sz="2400" dirty="0">
                <a:solidFill>
                  <a:srgbClr val="FFFFFF"/>
                </a:solidFill>
              </a:rPr>
              <a:t> 1.1)</a:t>
            </a:r>
          </a:p>
          <a:p>
            <a:pPr marL="342900" indent="-342900">
              <a:lnSpc>
                <a:spcPct val="90000"/>
              </a:lnSpc>
              <a:spcAft>
                <a:spcPts val="600"/>
              </a:spcAft>
              <a:buFontTx/>
              <a:buChar char="-"/>
            </a:pPr>
            <a:r>
              <a:rPr lang="en-US" altLang="it-IT" sz="2400" dirty="0">
                <a:solidFill>
                  <a:srgbClr val="FFFFFF"/>
                </a:solidFill>
              </a:rPr>
              <a:t>Le </a:t>
            </a:r>
            <a:r>
              <a:rPr lang="en-US" altLang="it-IT" sz="2400" dirty="0" err="1">
                <a:solidFill>
                  <a:srgbClr val="FFFFFF"/>
                </a:solidFill>
              </a:rPr>
              <a:t>iridi</a:t>
            </a:r>
            <a:r>
              <a:rPr lang="en-US" altLang="it-IT" sz="2400" dirty="0">
                <a:solidFill>
                  <a:srgbClr val="FFFFFF"/>
                </a:solidFill>
              </a:rPr>
              <a:t> </a:t>
            </a:r>
            <a:r>
              <a:rPr lang="en-US" altLang="it-IT" sz="2400" dirty="0" err="1">
                <a:solidFill>
                  <a:srgbClr val="FFFFFF"/>
                </a:solidFill>
              </a:rPr>
              <a:t>appartengono</a:t>
            </a:r>
            <a:r>
              <a:rPr lang="en-US" altLang="it-IT" sz="2400" dirty="0">
                <a:solidFill>
                  <a:srgbClr val="FFFFFF"/>
                </a:solidFill>
              </a:rPr>
              <a:t> a un </a:t>
            </a:r>
            <a:r>
              <a:rPr lang="en-US" altLang="it-IT" sz="2400" dirty="0" err="1">
                <a:solidFill>
                  <a:srgbClr val="FFFFFF"/>
                </a:solidFill>
              </a:rPr>
              <a:t>diverso</a:t>
            </a:r>
            <a:r>
              <a:rPr lang="en-US" altLang="it-IT" sz="2400" dirty="0">
                <a:solidFill>
                  <a:srgbClr val="FFFFFF"/>
                </a:solidFill>
              </a:rPr>
              <a:t> </a:t>
            </a:r>
            <a:r>
              <a:rPr lang="en-US" altLang="it-IT" sz="2400" dirty="0" err="1">
                <a:solidFill>
                  <a:srgbClr val="FFFFFF"/>
                </a:solidFill>
              </a:rPr>
              <a:t>soggetto</a:t>
            </a:r>
            <a:r>
              <a:rPr lang="en-US" altLang="it-IT" sz="2400" dirty="0">
                <a:solidFill>
                  <a:srgbClr val="FFFFFF"/>
                </a:solidFill>
              </a:rPr>
              <a:t> (</a:t>
            </a:r>
            <a:r>
              <a:rPr lang="en-US" altLang="it-IT" sz="2400" dirty="0" err="1">
                <a:solidFill>
                  <a:srgbClr val="FFFFFF"/>
                </a:solidFill>
              </a:rPr>
              <a:t>esempio</a:t>
            </a:r>
            <a:r>
              <a:rPr lang="en-US" altLang="it-IT" sz="2400" dirty="0">
                <a:solidFill>
                  <a:srgbClr val="FFFFFF"/>
                </a:solidFill>
              </a:rPr>
              <a:t> 1.2)</a:t>
            </a:r>
          </a:p>
          <a:p>
            <a:pPr indent="-228600">
              <a:lnSpc>
                <a:spcPct val="90000"/>
              </a:lnSpc>
              <a:spcAft>
                <a:spcPts val="600"/>
              </a:spcAft>
              <a:buFont typeface="Arial" panose="020B0604020202020204" pitchFamily="34" charset="0"/>
              <a:buChar char="•"/>
            </a:pPr>
            <a:endParaRPr lang="en-US" sz="24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396526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5B3ED-680C-001A-0AA4-E31E9D8B79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90F214-CB07-7AEB-D900-04B1DC9CB8BB}"/>
              </a:ext>
            </a:extLst>
          </p:cNvPr>
          <p:cNvSpPr>
            <a:spLocks noGrp="1"/>
          </p:cNvSpPr>
          <p:nvPr>
            <p:ph type="title"/>
          </p:nvPr>
        </p:nvSpPr>
        <p:spPr>
          <a:xfrm>
            <a:off x="838199" y="743857"/>
            <a:ext cx="10515600" cy="1325563"/>
          </a:xfrm>
        </p:spPr>
        <p:txBody>
          <a:bodyPr/>
          <a:lstStyle/>
          <a:p>
            <a:r>
              <a:rPr lang="it-IT" dirty="0">
                <a:latin typeface="Goudy Old Style" panose="02020502050305020303" pitchFamily="18" charset="77"/>
              </a:rPr>
              <a:t>2. </a:t>
            </a:r>
            <a:r>
              <a:rPr lang="en-US" altLang="it-IT" dirty="0" err="1">
                <a:latin typeface="Goudy Old Style" panose="02020502050305020303" pitchFamily="18" charset="77"/>
              </a:rPr>
              <a:t>Approccio</a:t>
            </a:r>
            <a:r>
              <a:rPr lang="en-US" altLang="it-IT" dirty="0">
                <a:latin typeface="Goudy Old Style" panose="02020502050305020303" pitchFamily="18" charset="77"/>
              </a:rPr>
              <a:t> </a:t>
            </a:r>
            <a:r>
              <a:rPr lang="en-US" altLang="it-IT" dirty="0" err="1">
                <a:latin typeface="Goudy Old Style" panose="02020502050305020303" pitchFamily="18" charset="77"/>
              </a:rPr>
              <a:t>Biometrico</a:t>
            </a:r>
            <a:r>
              <a:rPr lang="en-US" altLang="it-IT" dirty="0">
                <a:latin typeface="Goudy Old Style" panose="02020502050305020303" pitchFamily="18" charset="77"/>
              </a:rPr>
              <a:t> Avanzato</a:t>
            </a:r>
            <a:br>
              <a:rPr lang="en-US" altLang="it-IT" dirty="0"/>
            </a:br>
            <a:endParaRPr lang="it-IT" dirty="0">
              <a:latin typeface="Goudy Old Style" panose="02020502050305020303" pitchFamily="18" charset="77"/>
            </a:endParaRPr>
          </a:p>
        </p:txBody>
      </p:sp>
      <p:pic>
        <p:nvPicPr>
          <p:cNvPr id="6" name="Immagine 5" descr="Immagine che contiene primo piano, cerchio, organo, Policromia&#10;&#10;Il contenuto generato dall'IA potrebbe non essere corretto.">
            <a:extLst>
              <a:ext uri="{FF2B5EF4-FFF2-40B4-BE49-F238E27FC236}">
                <a16:creationId xmlns:a16="http://schemas.microsoft.com/office/drawing/2014/main" id="{4AF9956D-EB3A-8F53-B47F-F4AFF095852B}"/>
              </a:ext>
            </a:extLst>
          </p:cNvPr>
          <p:cNvPicPr>
            <a:picLocks noChangeAspect="1"/>
          </p:cNvPicPr>
          <p:nvPr/>
        </p:nvPicPr>
        <p:blipFill>
          <a:blip r:embed="rId2"/>
          <a:stretch>
            <a:fillRect/>
          </a:stretch>
        </p:blipFill>
        <p:spPr>
          <a:xfrm>
            <a:off x="297996" y="2195521"/>
            <a:ext cx="2032356" cy="1165073"/>
          </a:xfrm>
          <a:prstGeom prst="rect">
            <a:avLst/>
          </a:prstGeom>
        </p:spPr>
      </p:pic>
      <p:pic>
        <p:nvPicPr>
          <p:cNvPr id="7" name="Immagine 6" descr="Immagine che contiene primo piano, cerchio, organo, Policromia&#10;&#10;Il contenuto generato dall'IA potrebbe non essere corretto.">
            <a:extLst>
              <a:ext uri="{FF2B5EF4-FFF2-40B4-BE49-F238E27FC236}">
                <a16:creationId xmlns:a16="http://schemas.microsoft.com/office/drawing/2014/main" id="{BB52CD60-0F55-4FED-805E-52D42EEA5E6B}"/>
              </a:ext>
            </a:extLst>
          </p:cNvPr>
          <p:cNvPicPr>
            <a:picLocks noChangeAspect="1"/>
          </p:cNvPicPr>
          <p:nvPr/>
        </p:nvPicPr>
        <p:blipFill>
          <a:blip r:embed="rId2"/>
          <a:stretch>
            <a:fillRect/>
          </a:stretch>
        </p:blipFill>
        <p:spPr>
          <a:xfrm>
            <a:off x="2784564" y="2195520"/>
            <a:ext cx="2032355" cy="1165072"/>
          </a:xfrm>
          <a:prstGeom prst="rect">
            <a:avLst/>
          </a:prstGeom>
        </p:spPr>
      </p:pic>
      <p:sp>
        <p:nvSpPr>
          <p:cNvPr id="12" name="CasellaDiTesto 11">
            <a:extLst>
              <a:ext uri="{FF2B5EF4-FFF2-40B4-BE49-F238E27FC236}">
                <a16:creationId xmlns:a16="http://schemas.microsoft.com/office/drawing/2014/main" id="{39B9B2C2-ED87-F837-DBC0-D49801582D08}"/>
              </a:ext>
            </a:extLst>
          </p:cNvPr>
          <p:cNvSpPr txBox="1"/>
          <p:nvPr/>
        </p:nvSpPr>
        <p:spPr>
          <a:xfrm>
            <a:off x="297996" y="3616085"/>
            <a:ext cx="2188530" cy="923330"/>
          </a:xfrm>
          <a:prstGeom prst="rect">
            <a:avLst/>
          </a:prstGeom>
          <a:noFill/>
        </p:spPr>
        <p:txBody>
          <a:bodyPr wrap="square" rtlCol="0">
            <a:spAutoFit/>
          </a:bodyPr>
          <a:lstStyle/>
          <a:p>
            <a:r>
              <a:rPr lang="it-IT" dirty="0">
                <a:solidFill>
                  <a:srgbClr val="000000"/>
                </a:solidFill>
                <a:latin typeface="-webkit-standard"/>
              </a:rPr>
              <a:t>Campione 1: Iride di riferimento</a:t>
            </a:r>
            <a:endParaRPr lang="it-IT" dirty="0"/>
          </a:p>
          <a:p>
            <a:endParaRPr lang="it-IT" dirty="0"/>
          </a:p>
        </p:txBody>
      </p:sp>
      <p:sp>
        <p:nvSpPr>
          <p:cNvPr id="13" name="CasellaDiTesto 12">
            <a:extLst>
              <a:ext uri="{FF2B5EF4-FFF2-40B4-BE49-F238E27FC236}">
                <a16:creationId xmlns:a16="http://schemas.microsoft.com/office/drawing/2014/main" id="{8328CC32-DEFB-2D93-C4F3-9AECEA00FE73}"/>
              </a:ext>
            </a:extLst>
          </p:cNvPr>
          <p:cNvSpPr txBox="1"/>
          <p:nvPr/>
        </p:nvSpPr>
        <p:spPr>
          <a:xfrm>
            <a:off x="2784564" y="3616085"/>
            <a:ext cx="2536571" cy="923330"/>
          </a:xfrm>
          <a:prstGeom prst="rect">
            <a:avLst/>
          </a:prstGeom>
          <a:noFill/>
        </p:spPr>
        <p:txBody>
          <a:bodyPr wrap="square" rtlCol="0">
            <a:spAutoFit/>
          </a:bodyPr>
          <a:lstStyle/>
          <a:p>
            <a:r>
              <a:rPr lang="it-IT" dirty="0">
                <a:solidFill>
                  <a:srgbClr val="000000"/>
                </a:solidFill>
                <a:latin typeface="-webkit-standard"/>
              </a:rPr>
              <a:t>Campione 2: Iride da confrontare</a:t>
            </a:r>
            <a:endParaRPr lang="it-IT" dirty="0"/>
          </a:p>
          <a:p>
            <a:endParaRPr lang="it-IT" dirty="0"/>
          </a:p>
        </p:txBody>
      </p:sp>
      <p:sp>
        <p:nvSpPr>
          <p:cNvPr id="15" name="CasellaDiTesto 14">
            <a:extLst>
              <a:ext uri="{FF2B5EF4-FFF2-40B4-BE49-F238E27FC236}">
                <a16:creationId xmlns:a16="http://schemas.microsoft.com/office/drawing/2014/main" id="{B48A642E-9FCC-0633-E6FD-4FAFD35C1A0F}"/>
              </a:ext>
            </a:extLst>
          </p:cNvPr>
          <p:cNvSpPr txBox="1"/>
          <p:nvPr/>
        </p:nvSpPr>
        <p:spPr>
          <a:xfrm>
            <a:off x="151543" y="1570698"/>
            <a:ext cx="4811830" cy="369332"/>
          </a:xfrm>
          <a:prstGeom prst="rect">
            <a:avLst/>
          </a:prstGeom>
          <a:noFill/>
        </p:spPr>
        <p:txBody>
          <a:bodyPr wrap="none" rtlCol="0">
            <a:spAutoFit/>
          </a:bodyPr>
          <a:lstStyle/>
          <a:p>
            <a:r>
              <a:rPr lang="it-IT" dirty="0">
                <a:sym typeface="Wingdings" pitchFamily="2" charset="2"/>
              </a:rPr>
              <a:t> Esempio 2.1 con campioni uguali (matching)</a:t>
            </a:r>
            <a:endParaRPr lang="it-IT" dirty="0"/>
          </a:p>
        </p:txBody>
      </p:sp>
      <p:pic>
        <p:nvPicPr>
          <p:cNvPr id="3" name="Immagine 2" descr="Immagine che contiene primo piano, cerchio, organo, Policromia&#10;&#10;Il contenuto generato dall'IA potrebbe non essere corretto.">
            <a:extLst>
              <a:ext uri="{FF2B5EF4-FFF2-40B4-BE49-F238E27FC236}">
                <a16:creationId xmlns:a16="http://schemas.microsoft.com/office/drawing/2014/main" id="{98F410F1-2422-7D10-5F8E-5B88CAEFDBD5}"/>
              </a:ext>
            </a:extLst>
          </p:cNvPr>
          <p:cNvPicPr>
            <a:picLocks noChangeAspect="1"/>
          </p:cNvPicPr>
          <p:nvPr/>
        </p:nvPicPr>
        <p:blipFill>
          <a:blip r:embed="rId2"/>
          <a:stretch>
            <a:fillRect/>
          </a:stretch>
        </p:blipFill>
        <p:spPr>
          <a:xfrm>
            <a:off x="6852422" y="2195520"/>
            <a:ext cx="2032356" cy="1165072"/>
          </a:xfrm>
          <a:prstGeom prst="rect">
            <a:avLst/>
          </a:prstGeom>
        </p:spPr>
      </p:pic>
      <p:pic>
        <p:nvPicPr>
          <p:cNvPr id="4" name="Segnaposto contenuto 4" descr="Immagine che contiene cerchio, arte, luce&#10;&#10;Il contenuto generato dall'IA potrebbe non essere corretto.">
            <a:extLst>
              <a:ext uri="{FF2B5EF4-FFF2-40B4-BE49-F238E27FC236}">
                <a16:creationId xmlns:a16="http://schemas.microsoft.com/office/drawing/2014/main" id="{E2529A48-CC1C-94BC-0624-B8EC39A65030}"/>
              </a:ext>
            </a:extLst>
          </p:cNvPr>
          <p:cNvPicPr>
            <a:picLocks noChangeAspect="1"/>
          </p:cNvPicPr>
          <p:nvPr/>
        </p:nvPicPr>
        <p:blipFill>
          <a:blip r:embed="rId3"/>
          <a:stretch>
            <a:fillRect/>
          </a:stretch>
        </p:blipFill>
        <p:spPr>
          <a:xfrm>
            <a:off x="9407436" y="2195519"/>
            <a:ext cx="2118821" cy="1165073"/>
          </a:xfrm>
          <a:prstGeom prst="rect">
            <a:avLst/>
          </a:prstGeom>
        </p:spPr>
      </p:pic>
      <p:sp>
        <p:nvSpPr>
          <p:cNvPr id="9" name="CasellaDiTesto 8">
            <a:extLst>
              <a:ext uri="{FF2B5EF4-FFF2-40B4-BE49-F238E27FC236}">
                <a16:creationId xmlns:a16="http://schemas.microsoft.com/office/drawing/2014/main" id="{4310F009-B6EF-3DE6-2CE4-B55D77E6220D}"/>
              </a:ext>
            </a:extLst>
          </p:cNvPr>
          <p:cNvSpPr txBox="1"/>
          <p:nvPr/>
        </p:nvSpPr>
        <p:spPr>
          <a:xfrm>
            <a:off x="6556050" y="1578473"/>
            <a:ext cx="5312288" cy="369332"/>
          </a:xfrm>
          <a:prstGeom prst="rect">
            <a:avLst/>
          </a:prstGeom>
          <a:noFill/>
        </p:spPr>
        <p:txBody>
          <a:bodyPr wrap="none" rtlCol="0">
            <a:spAutoFit/>
          </a:bodyPr>
          <a:lstStyle/>
          <a:p>
            <a:r>
              <a:rPr lang="it-IT" dirty="0">
                <a:sym typeface="Wingdings" pitchFamily="2" charset="2"/>
              </a:rPr>
              <a:t> Esempio 2.2 con campioni  diversi (</a:t>
            </a:r>
            <a:r>
              <a:rPr lang="it-IT" dirty="0" err="1">
                <a:sym typeface="Wingdings" pitchFamily="2" charset="2"/>
              </a:rPr>
              <a:t>mismatching</a:t>
            </a:r>
            <a:r>
              <a:rPr lang="it-IT" dirty="0">
                <a:sym typeface="Wingdings" pitchFamily="2" charset="2"/>
              </a:rPr>
              <a:t>)</a:t>
            </a:r>
            <a:endParaRPr lang="it-IT" dirty="0"/>
          </a:p>
        </p:txBody>
      </p:sp>
      <p:sp>
        <p:nvSpPr>
          <p:cNvPr id="11" name="CasellaDiTesto 10">
            <a:extLst>
              <a:ext uri="{FF2B5EF4-FFF2-40B4-BE49-F238E27FC236}">
                <a16:creationId xmlns:a16="http://schemas.microsoft.com/office/drawing/2014/main" id="{8DBF26F7-8910-854E-C103-D90AD50268F3}"/>
              </a:ext>
            </a:extLst>
          </p:cNvPr>
          <p:cNvSpPr txBox="1"/>
          <p:nvPr/>
        </p:nvSpPr>
        <p:spPr>
          <a:xfrm>
            <a:off x="9407436" y="3475381"/>
            <a:ext cx="2140788" cy="646331"/>
          </a:xfrm>
          <a:prstGeom prst="rect">
            <a:avLst/>
          </a:prstGeom>
          <a:noFill/>
        </p:spPr>
        <p:txBody>
          <a:bodyPr wrap="square">
            <a:spAutoFit/>
          </a:bodyPr>
          <a:lstStyle/>
          <a:p>
            <a:r>
              <a:rPr lang="it-IT" dirty="0">
                <a:solidFill>
                  <a:srgbClr val="000000"/>
                </a:solidFill>
                <a:latin typeface="-webkit-standard"/>
              </a:rPr>
              <a:t>Campione 2: Iride da confrontare</a:t>
            </a:r>
            <a:endParaRPr lang="it-IT" dirty="0"/>
          </a:p>
        </p:txBody>
      </p:sp>
      <p:sp>
        <p:nvSpPr>
          <p:cNvPr id="16" name="CasellaDiTesto 15">
            <a:extLst>
              <a:ext uri="{FF2B5EF4-FFF2-40B4-BE49-F238E27FC236}">
                <a16:creationId xmlns:a16="http://schemas.microsoft.com/office/drawing/2014/main" id="{99C7E84E-A8E8-D717-1D32-515388B4928C}"/>
              </a:ext>
            </a:extLst>
          </p:cNvPr>
          <p:cNvSpPr txBox="1"/>
          <p:nvPr/>
        </p:nvSpPr>
        <p:spPr>
          <a:xfrm>
            <a:off x="6852422" y="3542055"/>
            <a:ext cx="2032355" cy="646331"/>
          </a:xfrm>
          <a:prstGeom prst="rect">
            <a:avLst/>
          </a:prstGeom>
          <a:noFill/>
        </p:spPr>
        <p:txBody>
          <a:bodyPr wrap="square">
            <a:spAutoFit/>
          </a:bodyPr>
          <a:lstStyle/>
          <a:p>
            <a:r>
              <a:rPr lang="it-IT" dirty="0">
                <a:solidFill>
                  <a:srgbClr val="000000"/>
                </a:solidFill>
                <a:latin typeface="-webkit-standard"/>
              </a:rPr>
              <a:t>Campione 1: Iride di riferimento</a:t>
            </a:r>
            <a:endParaRPr lang="it-IT" dirty="0"/>
          </a:p>
        </p:txBody>
      </p:sp>
      <p:pic>
        <p:nvPicPr>
          <p:cNvPr id="22" name="Immagine 21" descr="Immagine che contiene schermata, testo&#10;&#10;Il contenuto generato dall'IA potrebbe non essere corretto.">
            <a:extLst>
              <a:ext uri="{FF2B5EF4-FFF2-40B4-BE49-F238E27FC236}">
                <a16:creationId xmlns:a16="http://schemas.microsoft.com/office/drawing/2014/main" id="{65B9B7D4-37AC-021F-FA4F-E54072AEDE62}"/>
              </a:ext>
            </a:extLst>
          </p:cNvPr>
          <p:cNvPicPr>
            <a:picLocks noChangeAspect="1"/>
          </p:cNvPicPr>
          <p:nvPr/>
        </p:nvPicPr>
        <p:blipFill>
          <a:blip r:embed="rId4"/>
          <a:stretch>
            <a:fillRect/>
          </a:stretch>
        </p:blipFill>
        <p:spPr>
          <a:xfrm>
            <a:off x="6952375" y="4539416"/>
            <a:ext cx="4910122" cy="2061486"/>
          </a:xfrm>
          <a:prstGeom prst="rect">
            <a:avLst/>
          </a:prstGeom>
        </p:spPr>
      </p:pic>
      <p:pic>
        <p:nvPicPr>
          <p:cNvPr id="26" name="Segnaposto contenuto 25" descr="Immagine che contiene testo, schermata&#10;&#10;Il contenuto generato dall'IA potrebbe non essere corretto.">
            <a:extLst>
              <a:ext uri="{FF2B5EF4-FFF2-40B4-BE49-F238E27FC236}">
                <a16:creationId xmlns:a16="http://schemas.microsoft.com/office/drawing/2014/main" id="{034A2568-4B4A-82CD-7B5A-494F9AD32338}"/>
              </a:ext>
            </a:extLst>
          </p:cNvPr>
          <p:cNvPicPr>
            <a:picLocks noGrp="1" noChangeAspect="1"/>
          </p:cNvPicPr>
          <p:nvPr>
            <p:ph idx="1"/>
          </p:nvPr>
        </p:nvPicPr>
        <p:blipFill>
          <a:blip r:embed="rId5"/>
          <a:stretch>
            <a:fillRect/>
          </a:stretch>
        </p:blipFill>
        <p:spPr>
          <a:xfrm>
            <a:off x="401215" y="4539415"/>
            <a:ext cx="4562158" cy="2061486"/>
          </a:xfrm>
        </p:spPr>
      </p:pic>
    </p:spTree>
    <p:extLst>
      <p:ext uri="{BB962C8B-B14F-4D97-AF65-F5344CB8AC3E}">
        <p14:creationId xmlns:p14="http://schemas.microsoft.com/office/powerpoint/2010/main" val="3375361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040352C-197B-93C4-ABE1-15301CD03174}"/>
            </a:ext>
          </a:extLst>
        </p:cNvPr>
        <p:cNvGrpSpPr/>
        <p:nvPr/>
      </p:nvGrpSpPr>
      <p:grpSpPr>
        <a:xfrm>
          <a:off x="0" y="0"/>
          <a:ext cx="0" cy="0"/>
          <a:chOff x="0" y="0"/>
          <a:chExt cx="0" cy="0"/>
        </a:xfrm>
      </p:grpSpPr>
      <p:sp>
        <p:nvSpPr>
          <p:cNvPr id="7" name="Rectangle 9">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E2EE59-9013-4A63-9D80-75AE795B7CFC}"/>
              </a:ext>
            </a:extLst>
          </p:cNvPr>
          <p:cNvSpPr>
            <a:spLocks noGrp="1"/>
          </p:cNvSpPr>
          <p:nvPr>
            <p:ph type="title"/>
          </p:nvPr>
        </p:nvSpPr>
        <p:spPr>
          <a:xfrm>
            <a:off x="838200" y="940783"/>
            <a:ext cx="10515600" cy="1325563"/>
          </a:xfrm>
        </p:spPr>
        <p:txBody>
          <a:bodyPr vert="horz" lIns="91440" tIns="45720" rIns="91440" bIns="45720" rtlCol="0" anchor="ctr">
            <a:normAutofit/>
          </a:bodyPr>
          <a:lstStyle/>
          <a:p>
            <a:r>
              <a:rPr lang="en-US" altLang="it-IT" kern="1200" dirty="0">
                <a:solidFill>
                  <a:srgbClr val="FFFFFF"/>
                </a:solidFill>
                <a:latin typeface="Goudy Old Style" panose="02020502050305020303" pitchFamily="18" charset="77"/>
              </a:rPr>
              <a:t>RISULTATI: </a:t>
            </a:r>
            <a:r>
              <a:rPr lang="en-US" altLang="it-IT" dirty="0" err="1">
                <a:solidFill>
                  <a:srgbClr val="FFFFFF"/>
                </a:solidFill>
                <a:latin typeface="Goudy Old Style" panose="02020502050305020303" pitchFamily="18" charset="77"/>
              </a:rPr>
              <a:t>Approccio</a:t>
            </a:r>
            <a:r>
              <a:rPr lang="en-US" altLang="it-IT" dirty="0">
                <a:latin typeface="Goudy Old Style" panose="02020502050305020303" pitchFamily="18" charset="77"/>
              </a:rPr>
              <a:t> </a:t>
            </a:r>
            <a:r>
              <a:rPr lang="en-US" altLang="it-IT" dirty="0" err="1">
                <a:latin typeface="Goudy Old Style" panose="02020502050305020303" pitchFamily="18" charset="77"/>
              </a:rPr>
              <a:t>Biometrico</a:t>
            </a:r>
            <a:r>
              <a:rPr lang="en-US" altLang="it-IT" dirty="0">
                <a:latin typeface="Goudy Old Style" panose="02020502050305020303" pitchFamily="18" charset="77"/>
              </a:rPr>
              <a:t> Avanzato</a:t>
            </a:r>
            <a:br>
              <a:rPr lang="en-US" altLang="it-IT"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cxnSp>
        <p:nvCxnSpPr>
          <p:cNvPr id="8" name="Straight Connector 11">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2CC8DA7A-02C7-AAA9-A25F-11F7CA9E318A}"/>
              </a:ext>
            </a:extLst>
          </p:cNvPr>
          <p:cNvSpPr>
            <a:spLocks noGrp="1" noChangeArrowheads="1"/>
          </p:cNvSpPr>
          <p:nvPr>
            <p:ph idx="1"/>
          </p:nvPr>
        </p:nvSpPr>
        <p:spPr bwMode="auto">
          <a:xfrm>
            <a:off x="838199" y="2266346"/>
            <a:ext cx="11129211" cy="21452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0"/>
              </a:spcBef>
              <a:spcAft>
                <a:spcPts val="600"/>
              </a:spcAft>
              <a:buClrTx/>
              <a:buSzTx/>
              <a:buNone/>
              <a:tabLst/>
            </a:pPr>
            <a:r>
              <a:rPr kumimoji="0" lang="en-US" altLang="it-IT" sz="2400" b="0" i="0" u="none" strike="noStrike" cap="none" normalizeH="0" baseline="0" dirty="0" err="1">
                <a:ln>
                  <a:noFill/>
                </a:ln>
                <a:solidFill>
                  <a:srgbClr val="FFFFFF"/>
                </a:solidFill>
                <a:effectLst/>
                <a:latin typeface="+mn-lt"/>
              </a:rPr>
              <a:t>Interpretazione</a:t>
            </a:r>
            <a:r>
              <a:rPr kumimoji="0" lang="en-US" altLang="it-IT" sz="2400" b="0" i="0" u="none" strike="noStrike" cap="none" normalizeH="0" baseline="0" dirty="0">
                <a:ln>
                  <a:noFill/>
                </a:ln>
                <a:solidFill>
                  <a:srgbClr val="FFFFFF"/>
                </a:solidFill>
                <a:effectLst/>
                <a:latin typeface="+mn-lt"/>
              </a:rPr>
              <a:t>: </a:t>
            </a:r>
          </a:p>
          <a:p>
            <a:pPr marR="0" lvl="0" eaLnBrk="1" fontAlgn="base" hangingPunct="1">
              <a:spcBef>
                <a:spcPct val="0"/>
              </a:spcBef>
              <a:spcAft>
                <a:spcPts val="600"/>
              </a:spcAft>
              <a:buClrTx/>
              <a:buSzTx/>
              <a:tabLst/>
            </a:pPr>
            <a:r>
              <a:rPr kumimoji="0" lang="en-US" altLang="it-IT" sz="2400" b="0" i="0" u="none" strike="noStrike" cap="none" normalizeH="0" baseline="0" dirty="0" err="1">
                <a:ln>
                  <a:noFill/>
                </a:ln>
                <a:solidFill>
                  <a:srgbClr val="FFFFFF"/>
                </a:solidFill>
                <a:effectLst/>
                <a:latin typeface="+mn-lt"/>
              </a:rPr>
              <a:t>Distanza</a:t>
            </a:r>
            <a:r>
              <a:rPr kumimoji="0" lang="en-US" altLang="it-IT" sz="2400" b="0" i="0" u="none" strike="noStrike" cap="none" normalizeH="0" baseline="0" dirty="0">
                <a:ln>
                  <a:noFill/>
                </a:ln>
                <a:solidFill>
                  <a:srgbClr val="FFFFFF"/>
                </a:solidFill>
                <a:effectLst/>
                <a:latin typeface="+mn-lt"/>
              </a:rPr>
              <a:t> &lt; 1000: Iridi molto </a:t>
            </a:r>
            <a:r>
              <a:rPr kumimoji="0" lang="en-US" altLang="it-IT" sz="2400" b="0" i="0" u="none" strike="noStrike" cap="none" normalizeH="0" baseline="0" dirty="0" err="1">
                <a:ln>
                  <a:noFill/>
                </a:ln>
                <a:solidFill>
                  <a:srgbClr val="FFFFFF"/>
                </a:solidFill>
                <a:effectLst/>
                <a:latin typeface="+mn-lt"/>
              </a:rPr>
              <a:t>simili</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probabile</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stesso</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soggetto</a:t>
            </a:r>
            <a:r>
              <a:rPr kumimoji="0" lang="en-US" altLang="it-IT" sz="2400" b="0" i="0" u="none" strike="noStrike" cap="none" normalizeH="0" baseline="0" dirty="0">
                <a:ln>
                  <a:noFill/>
                </a:ln>
                <a:solidFill>
                  <a:srgbClr val="FFFFFF"/>
                </a:solidFill>
                <a:effectLst/>
                <a:latin typeface="+mn-lt"/>
              </a:rPr>
              <a:t>) </a:t>
            </a:r>
          </a:p>
          <a:p>
            <a:pPr marR="0" lvl="0" eaLnBrk="1" fontAlgn="base" hangingPunct="1">
              <a:spcBef>
                <a:spcPct val="0"/>
              </a:spcBef>
              <a:spcAft>
                <a:spcPts val="600"/>
              </a:spcAft>
              <a:buClrTx/>
              <a:buSzTx/>
              <a:tabLst/>
            </a:pP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Distanza</a:t>
            </a:r>
            <a:r>
              <a:rPr kumimoji="0" lang="en-US" altLang="it-IT" sz="2400" b="0" i="0" u="none" strike="noStrike" cap="none" normalizeH="0" baseline="0" dirty="0">
                <a:ln>
                  <a:noFill/>
                </a:ln>
                <a:solidFill>
                  <a:srgbClr val="FFFFFF"/>
                </a:solidFill>
                <a:effectLst/>
                <a:latin typeface="+mn-lt"/>
              </a:rPr>
              <a:t> 1000-5000: </a:t>
            </a:r>
            <a:r>
              <a:rPr kumimoji="0" lang="en-US" altLang="it-IT" sz="2400" b="0" i="0" u="none" strike="noStrike" cap="none" normalizeH="0" baseline="0" dirty="0" err="1">
                <a:ln>
                  <a:noFill/>
                </a:ln>
                <a:solidFill>
                  <a:srgbClr val="FFFFFF"/>
                </a:solidFill>
                <a:effectLst/>
                <a:latin typeface="+mn-lt"/>
              </a:rPr>
              <a:t>Somiglianza</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moderata</a:t>
            </a:r>
            <a:endParaRPr kumimoji="0" lang="en-US" altLang="it-IT" sz="2400" b="0" i="0" u="none" strike="noStrike" cap="none" normalizeH="0" baseline="0" dirty="0">
              <a:ln>
                <a:noFill/>
              </a:ln>
              <a:solidFill>
                <a:srgbClr val="FFFFFF"/>
              </a:solidFill>
              <a:effectLst/>
              <a:latin typeface="+mn-lt"/>
            </a:endParaRPr>
          </a:p>
          <a:p>
            <a:pPr marR="0" lvl="0" eaLnBrk="1" fontAlgn="base" hangingPunct="1">
              <a:spcBef>
                <a:spcPct val="0"/>
              </a:spcBef>
              <a:spcAft>
                <a:spcPts val="600"/>
              </a:spcAft>
              <a:buClrTx/>
              <a:buSzTx/>
              <a:tabLst/>
            </a:pP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Distanza</a:t>
            </a:r>
            <a:r>
              <a:rPr kumimoji="0" lang="en-US" altLang="it-IT" sz="2400" b="0" i="0" u="none" strike="noStrike" cap="none" normalizeH="0" baseline="0" dirty="0">
                <a:ln>
                  <a:noFill/>
                </a:ln>
                <a:solidFill>
                  <a:srgbClr val="FFFFFF"/>
                </a:solidFill>
                <a:effectLst/>
                <a:latin typeface="+mn-lt"/>
              </a:rPr>
              <a:t> &gt; 5000: Iridi diverse (</a:t>
            </a:r>
            <a:r>
              <a:rPr kumimoji="0" lang="en-US" altLang="it-IT" sz="2400" b="0" i="0" u="none" strike="noStrike" cap="none" normalizeH="0" baseline="0" dirty="0" err="1">
                <a:ln>
                  <a:noFill/>
                </a:ln>
                <a:solidFill>
                  <a:srgbClr val="FFFFFF"/>
                </a:solidFill>
                <a:effectLst/>
                <a:latin typeface="+mn-lt"/>
              </a:rPr>
              <a:t>soggetti</a:t>
            </a:r>
            <a:r>
              <a:rPr kumimoji="0" lang="en-US" altLang="it-IT" sz="2400" b="0" i="0" u="none" strike="noStrike" cap="none" normalizeH="0" baseline="0" dirty="0">
                <a:ln>
                  <a:noFill/>
                </a:ln>
                <a:solidFill>
                  <a:srgbClr val="FFFFFF"/>
                </a:solidFill>
                <a:effectLst/>
                <a:latin typeface="+mn-lt"/>
              </a:rPr>
              <a:t> </a:t>
            </a:r>
            <a:r>
              <a:rPr kumimoji="0" lang="en-US" altLang="it-IT" sz="2400" b="0" i="0" u="none" strike="noStrike" cap="none" normalizeH="0" baseline="0" dirty="0" err="1">
                <a:ln>
                  <a:noFill/>
                </a:ln>
                <a:solidFill>
                  <a:srgbClr val="FFFFFF"/>
                </a:solidFill>
                <a:effectLst/>
                <a:latin typeface="+mn-lt"/>
              </a:rPr>
              <a:t>diversi</a:t>
            </a:r>
            <a:r>
              <a:rPr kumimoji="0" lang="en-US" altLang="it-IT" sz="2400" b="0" i="0" u="none" strike="noStrike" cap="none" normalizeH="0" baseline="0" dirty="0">
                <a:ln>
                  <a:noFill/>
                </a:ln>
                <a:solidFill>
                  <a:srgbClr val="FFFFFF"/>
                </a:solidFill>
                <a:effectLst/>
                <a:latin typeface="+mn-lt"/>
              </a:rPr>
              <a:t>) </a:t>
            </a:r>
          </a:p>
          <a:p>
            <a:pPr marL="0" marR="0" lvl="0" eaLnBrk="1" fontAlgn="base" hangingPunct="1">
              <a:spcBef>
                <a:spcPct val="0"/>
              </a:spcBef>
              <a:spcAft>
                <a:spcPts val="600"/>
              </a:spcAft>
              <a:buClrTx/>
              <a:buSzTx/>
              <a:tabLst/>
            </a:pPr>
            <a:endParaRPr lang="en-US" altLang="it-IT" sz="2400" dirty="0">
              <a:solidFill>
                <a:srgbClr val="FFFFFF"/>
              </a:solidFill>
              <a:latin typeface="+mn-lt"/>
            </a:endParaRPr>
          </a:p>
        </p:txBody>
      </p:sp>
      <p:sp>
        <p:nvSpPr>
          <p:cNvPr id="5" name="CasellaDiTesto 4">
            <a:extLst>
              <a:ext uri="{FF2B5EF4-FFF2-40B4-BE49-F238E27FC236}">
                <a16:creationId xmlns:a16="http://schemas.microsoft.com/office/drawing/2014/main" id="{D17E1156-4478-3D84-0AA6-F46135C84D90}"/>
              </a:ext>
            </a:extLst>
          </p:cNvPr>
          <p:cNvSpPr txBox="1"/>
          <p:nvPr/>
        </p:nvSpPr>
        <p:spPr>
          <a:xfrm>
            <a:off x="838199" y="4212651"/>
            <a:ext cx="10824412" cy="1450211"/>
          </a:xfrm>
          <a:prstGeom prst="rect">
            <a:avLst/>
          </a:prstGeom>
        </p:spPr>
        <p:txBody>
          <a:bodyPr vert="horz" lIns="91440" tIns="45720" rIns="91440" bIns="45720" rtlCol="0">
            <a:normAutofit/>
          </a:bodyPr>
          <a:lstStyle/>
          <a:p>
            <a:pPr>
              <a:lnSpc>
                <a:spcPct val="90000"/>
              </a:lnSpc>
              <a:spcAft>
                <a:spcPts val="600"/>
              </a:spcAft>
            </a:pPr>
            <a:r>
              <a:rPr lang="en-US" altLang="it-IT" sz="2400" dirty="0" err="1">
                <a:solidFill>
                  <a:srgbClr val="FFFFFF"/>
                </a:solidFill>
              </a:rPr>
              <a:t>Risultato</a:t>
            </a:r>
            <a:r>
              <a:rPr lang="en-US" altLang="it-IT" sz="2400" dirty="0">
                <a:solidFill>
                  <a:srgbClr val="FFFFFF"/>
                </a:solidFill>
              </a:rPr>
              <a:t>: </a:t>
            </a:r>
          </a:p>
          <a:p>
            <a:pPr marL="342900" indent="-342900">
              <a:lnSpc>
                <a:spcPct val="90000"/>
              </a:lnSpc>
              <a:spcAft>
                <a:spcPts val="600"/>
              </a:spcAft>
              <a:buFontTx/>
              <a:buChar char="-"/>
            </a:pPr>
            <a:r>
              <a:rPr lang="en-US" altLang="it-IT" sz="2400" dirty="0">
                <a:solidFill>
                  <a:srgbClr val="FFFFFF"/>
                </a:solidFill>
              </a:rPr>
              <a:t>Le </a:t>
            </a:r>
            <a:r>
              <a:rPr lang="en-US" altLang="it-IT" sz="2400" dirty="0" err="1">
                <a:solidFill>
                  <a:srgbClr val="FFFFFF"/>
                </a:solidFill>
              </a:rPr>
              <a:t>iridi</a:t>
            </a:r>
            <a:r>
              <a:rPr lang="en-US" altLang="it-IT" sz="2400" dirty="0">
                <a:solidFill>
                  <a:srgbClr val="FFFFFF"/>
                </a:solidFill>
              </a:rPr>
              <a:t> </a:t>
            </a:r>
            <a:r>
              <a:rPr lang="en-US" altLang="it-IT" sz="2400" dirty="0" err="1">
                <a:solidFill>
                  <a:srgbClr val="FFFFFF"/>
                </a:solidFill>
              </a:rPr>
              <a:t>appartengono</a:t>
            </a:r>
            <a:r>
              <a:rPr lang="en-US" altLang="it-IT" sz="2400" dirty="0">
                <a:solidFill>
                  <a:srgbClr val="FFFFFF"/>
                </a:solidFill>
              </a:rPr>
              <a:t> </a:t>
            </a:r>
            <a:r>
              <a:rPr lang="en-US" altLang="it-IT" sz="2400" dirty="0" err="1">
                <a:solidFill>
                  <a:srgbClr val="FFFFFF"/>
                </a:solidFill>
              </a:rPr>
              <a:t>allo</a:t>
            </a:r>
            <a:r>
              <a:rPr lang="en-US" altLang="it-IT" sz="2400" dirty="0">
                <a:solidFill>
                  <a:srgbClr val="FFFFFF"/>
                </a:solidFill>
              </a:rPr>
              <a:t> </a:t>
            </a:r>
            <a:r>
              <a:rPr lang="en-US" altLang="it-IT" sz="2400" dirty="0" err="1">
                <a:solidFill>
                  <a:srgbClr val="FFFFFF"/>
                </a:solidFill>
              </a:rPr>
              <a:t>stesso</a:t>
            </a:r>
            <a:r>
              <a:rPr lang="en-US" altLang="it-IT" sz="2400" dirty="0">
                <a:solidFill>
                  <a:srgbClr val="FFFFFF"/>
                </a:solidFill>
              </a:rPr>
              <a:t> </a:t>
            </a:r>
            <a:r>
              <a:rPr lang="en-US" altLang="it-IT" sz="2400" dirty="0" err="1">
                <a:solidFill>
                  <a:srgbClr val="FFFFFF"/>
                </a:solidFill>
              </a:rPr>
              <a:t>soggetto</a:t>
            </a:r>
            <a:r>
              <a:rPr lang="en-US" altLang="it-IT" sz="2400" dirty="0">
                <a:solidFill>
                  <a:srgbClr val="FFFFFF"/>
                </a:solidFill>
              </a:rPr>
              <a:t> (</a:t>
            </a:r>
            <a:r>
              <a:rPr lang="en-US" altLang="it-IT" sz="2400" dirty="0" err="1">
                <a:solidFill>
                  <a:srgbClr val="FFFFFF"/>
                </a:solidFill>
              </a:rPr>
              <a:t>esempio</a:t>
            </a:r>
            <a:r>
              <a:rPr lang="en-US" altLang="it-IT" sz="2400" dirty="0">
                <a:solidFill>
                  <a:srgbClr val="FFFFFF"/>
                </a:solidFill>
              </a:rPr>
              <a:t> 2.1)</a:t>
            </a:r>
          </a:p>
          <a:p>
            <a:pPr marL="342900" indent="-342900">
              <a:lnSpc>
                <a:spcPct val="90000"/>
              </a:lnSpc>
              <a:spcAft>
                <a:spcPts val="600"/>
              </a:spcAft>
              <a:buFontTx/>
              <a:buChar char="-"/>
            </a:pPr>
            <a:r>
              <a:rPr lang="en-US" altLang="it-IT" sz="2400" dirty="0">
                <a:solidFill>
                  <a:srgbClr val="FFFFFF"/>
                </a:solidFill>
              </a:rPr>
              <a:t>Le </a:t>
            </a:r>
            <a:r>
              <a:rPr lang="en-US" altLang="it-IT" sz="2400" dirty="0" err="1">
                <a:solidFill>
                  <a:srgbClr val="FFFFFF"/>
                </a:solidFill>
              </a:rPr>
              <a:t>iridi</a:t>
            </a:r>
            <a:r>
              <a:rPr lang="en-US" altLang="it-IT" sz="2400" dirty="0">
                <a:solidFill>
                  <a:srgbClr val="FFFFFF"/>
                </a:solidFill>
              </a:rPr>
              <a:t> </a:t>
            </a:r>
            <a:r>
              <a:rPr lang="en-US" altLang="it-IT" sz="2400" dirty="0" err="1">
                <a:solidFill>
                  <a:srgbClr val="FFFFFF"/>
                </a:solidFill>
              </a:rPr>
              <a:t>appartengono</a:t>
            </a:r>
            <a:r>
              <a:rPr lang="en-US" altLang="it-IT" sz="2400" dirty="0">
                <a:solidFill>
                  <a:srgbClr val="FFFFFF"/>
                </a:solidFill>
              </a:rPr>
              <a:t> a un </a:t>
            </a:r>
            <a:r>
              <a:rPr lang="en-US" altLang="it-IT" sz="2400" dirty="0" err="1">
                <a:solidFill>
                  <a:srgbClr val="FFFFFF"/>
                </a:solidFill>
              </a:rPr>
              <a:t>diverso</a:t>
            </a:r>
            <a:r>
              <a:rPr lang="en-US" altLang="it-IT" sz="2400" dirty="0">
                <a:solidFill>
                  <a:srgbClr val="FFFFFF"/>
                </a:solidFill>
              </a:rPr>
              <a:t> </a:t>
            </a:r>
            <a:r>
              <a:rPr lang="en-US" altLang="it-IT" sz="2400" dirty="0" err="1">
                <a:solidFill>
                  <a:srgbClr val="FFFFFF"/>
                </a:solidFill>
              </a:rPr>
              <a:t>soggetto</a:t>
            </a:r>
            <a:r>
              <a:rPr lang="en-US" altLang="it-IT" sz="2400" dirty="0">
                <a:solidFill>
                  <a:srgbClr val="FFFFFF"/>
                </a:solidFill>
              </a:rPr>
              <a:t> (</a:t>
            </a:r>
            <a:r>
              <a:rPr lang="en-US" altLang="it-IT" sz="2400" dirty="0" err="1">
                <a:solidFill>
                  <a:srgbClr val="FFFFFF"/>
                </a:solidFill>
              </a:rPr>
              <a:t>esempio</a:t>
            </a:r>
            <a:r>
              <a:rPr lang="en-US" altLang="it-IT" sz="2400" dirty="0">
                <a:solidFill>
                  <a:srgbClr val="FFFFFF"/>
                </a:solidFill>
              </a:rPr>
              <a:t> 2.2)</a:t>
            </a:r>
          </a:p>
          <a:p>
            <a:pPr marL="342900" indent="-342900">
              <a:lnSpc>
                <a:spcPct val="90000"/>
              </a:lnSpc>
              <a:spcAft>
                <a:spcPts val="600"/>
              </a:spcAft>
              <a:buFontTx/>
              <a:buChar char="-"/>
            </a:pPr>
            <a:endParaRPr lang="en-US" altLang="it-IT" sz="2400" dirty="0">
              <a:solidFill>
                <a:srgbClr val="FFFFFF"/>
              </a:solidFill>
            </a:endParaRPr>
          </a:p>
          <a:p>
            <a:pPr marL="342900" indent="-342900">
              <a:lnSpc>
                <a:spcPct val="90000"/>
              </a:lnSpc>
              <a:spcAft>
                <a:spcPts val="600"/>
              </a:spcAft>
              <a:buFontTx/>
              <a:buChar char="-"/>
            </a:pPr>
            <a:endParaRPr lang="en-US" altLang="it-IT" sz="2400" dirty="0">
              <a:solidFill>
                <a:srgbClr val="FFFFFF"/>
              </a:solidFill>
            </a:endParaRPr>
          </a:p>
          <a:p>
            <a:pPr indent="-228600">
              <a:lnSpc>
                <a:spcPct val="90000"/>
              </a:lnSpc>
              <a:spcAft>
                <a:spcPts val="600"/>
              </a:spcAft>
              <a:buFont typeface="Arial" panose="020B0604020202020204" pitchFamily="34" charset="0"/>
              <a:buChar char="•"/>
            </a:pPr>
            <a:endParaRPr lang="en-US" sz="2400" dirty="0">
              <a:solidFill>
                <a:srgbClr val="FFFFFF"/>
              </a:solidFill>
            </a:endParaRPr>
          </a:p>
        </p:txBody>
      </p:sp>
    </p:spTree>
    <p:extLst>
      <p:ext uri="{BB962C8B-B14F-4D97-AF65-F5344CB8AC3E}">
        <p14:creationId xmlns:p14="http://schemas.microsoft.com/office/powerpoint/2010/main" val="166398838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A511026-8542-4AC0-9F06-134A7085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6"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BCCB3548-2A5C-F726-B665-CCC312DD55E4}"/>
              </a:ext>
            </a:extLst>
          </p:cNvPr>
          <p:cNvPicPr>
            <a:picLocks noChangeAspect="1"/>
          </p:cNvPicPr>
          <p:nvPr/>
        </p:nvPicPr>
        <p:blipFill>
          <a:blip r:embed="rId2">
            <a:alphaModFix amt="40000"/>
          </a:blip>
          <a:srcRect t="18220" b="18220"/>
          <a:stretch/>
        </p:blipFill>
        <p:spPr>
          <a:xfrm>
            <a:off x="11944" y="72797"/>
            <a:ext cx="12045737" cy="6857990"/>
          </a:xfrm>
          <a:prstGeom prst="rect">
            <a:avLst/>
          </a:prstGeom>
        </p:spPr>
      </p:pic>
      <p:sp>
        <p:nvSpPr>
          <p:cNvPr id="2" name="Titolo 1">
            <a:extLst>
              <a:ext uri="{FF2B5EF4-FFF2-40B4-BE49-F238E27FC236}">
                <a16:creationId xmlns:a16="http://schemas.microsoft.com/office/drawing/2014/main" id="{B9C0F2B0-EFD8-7461-ABE8-88DC44BF58BF}"/>
              </a:ext>
            </a:extLst>
          </p:cNvPr>
          <p:cNvSpPr>
            <a:spLocks noGrp="1"/>
          </p:cNvSpPr>
          <p:nvPr>
            <p:ph type="title"/>
          </p:nvPr>
        </p:nvSpPr>
        <p:spPr>
          <a:xfrm>
            <a:off x="459924" y="-272395"/>
            <a:ext cx="6125964" cy="1906863"/>
          </a:xfrm>
        </p:spPr>
        <p:txBody>
          <a:bodyPr anchor="b">
            <a:normAutofit/>
          </a:bodyPr>
          <a:lstStyle/>
          <a:p>
            <a:r>
              <a:rPr lang="it-IT" b="1">
                <a:solidFill>
                  <a:schemeClr val="bg2">
                    <a:lumMod val="50000"/>
                    <a:lumOff val="50000"/>
                  </a:schemeClr>
                </a:solidFill>
                <a:latin typeface="Goudy Old Style" panose="02020502050305020303" pitchFamily="18" charset="77"/>
              </a:rPr>
              <a:t>Problemi nel matching :</a:t>
            </a:r>
          </a:p>
        </p:txBody>
      </p:sp>
      <p:sp>
        <p:nvSpPr>
          <p:cNvPr id="3" name="Segnaposto contenuto 2">
            <a:extLst>
              <a:ext uri="{FF2B5EF4-FFF2-40B4-BE49-F238E27FC236}">
                <a16:creationId xmlns:a16="http://schemas.microsoft.com/office/drawing/2014/main" id="{3B37C99D-D5DF-3C4B-12DF-DDAED33B39B1}"/>
              </a:ext>
            </a:extLst>
          </p:cNvPr>
          <p:cNvSpPr>
            <a:spLocks noGrp="1"/>
          </p:cNvSpPr>
          <p:nvPr>
            <p:ph idx="1"/>
          </p:nvPr>
        </p:nvSpPr>
        <p:spPr>
          <a:xfrm>
            <a:off x="573438" y="2216258"/>
            <a:ext cx="4512732" cy="3960705"/>
          </a:xfrm>
        </p:spPr>
        <p:txBody>
          <a:bodyPr>
            <a:normAutofit/>
          </a:bodyPr>
          <a:lstStyle/>
          <a:p>
            <a:r>
              <a:rPr lang="it-IT" sz="2000" b="0" i="0">
                <a:effectLst/>
                <a:latin typeface="Times New Roman" panose="02020603050405020304" pitchFamily="18" charset="0"/>
                <a:cs typeface="Times New Roman" panose="02020603050405020304" pitchFamily="18" charset="0"/>
              </a:rPr>
              <a:t>L’immagine dell’iride può risultare di bassa qualità, portando</a:t>
            </a:r>
            <a:r>
              <a:rPr lang="it-IT" sz="2000">
                <a:latin typeface="Times New Roman" panose="02020603050405020304" pitchFamily="18" charset="0"/>
                <a:cs typeface="Times New Roman" panose="02020603050405020304" pitchFamily="18" charset="0"/>
              </a:rPr>
              <a:t> </a:t>
            </a:r>
            <a:r>
              <a:rPr lang="it-IT" sz="2000" b="0" i="0">
                <a:effectLst/>
                <a:latin typeface="Times New Roman" panose="02020603050405020304" pitchFamily="18" charset="0"/>
                <a:cs typeface="Times New Roman" panose="02020603050405020304" pitchFamily="18" charset="0"/>
              </a:rPr>
              <a:t>quindi all’impossibilità di create il template (</a:t>
            </a:r>
            <a:r>
              <a:rPr lang="it-IT" sz="2000" b="0" i="0" err="1">
                <a:effectLst/>
                <a:latin typeface="Times New Roman" panose="02020603050405020304" pitchFamily="18" charset="0"/>
                <a:cs typeface="Times New Roman" panose="02020603050405020304" pitchFamily="18" charset="0"/>
              </a:rPr>
              <a:t>failure</a:t>
            </a:r>
            <a:r>
              <a:rPr lang="it-IT" sz="2000" b="0" i="0">
                <a:effectLst/>
                <a:latin typeface="Times New Roman" panose="02020603050405020304" pitchFamily="18" charset="0"/>
                <a:cs typeface="Times New Roman" panose="02020603050405020304" pitchFamily="18" charset="0"/>
              </a:rPr>
              <a:t> to</a:t>
            </a:r>
            <a:r>
              <a:rPr lang="it-IT" sz="2000">
                <a:latin typeface="Times New Roman" panose="02020603050405020304" pitchFamily="18" charset="0"/>
                <a:cs typeface="Times New Roman" panose="02020603050405020304" pitchFamily="18" charset="0"/>
              </a:rPr>
              <a:t> </a:t>
            </a:r>
            <a:r>
              <a:rPr lang="it-IT" sz="2000" b="0" i="0" err="1">
                <a:effectLst/>
                <a:latin typeface="Times New Roman" panose="02020603050405020304" pitchFamily="18" charset="0"/>
                <a:cs typeface="Times New Roman" panose="02020603050405020304" pitchFamily="18" charset="0"/>
              </a:rPr>
              <a:t>enroll</a:t>
            </a:r>
            <a:r>
              <a:rPr lang="it-IT" sz="2000" b="0" i="0">
                <a:effectLst/>
                <a:latin typeface="Times New Roman" panose="02020603050405020304" pitchFamily="18" charset="0"/>
                <a:cs typeface="Times New Roman" panose="02020603050405020304" pitchFamily="18" charset="0"/>
              </a:rPr>
              <a:t>).</a:t>
            </a:r>
            <a:endParaRPr lang="it-IT" sz="2000">
              <a:effectLst/>
              <a:latin typeface="Times New Roman" panose="02020603050405020304" pitchFamily="18" charset="0"/>
              <a:cs typeface="Times New Roman" panose="02020603050405020304" pitchFamily="18" charset="0"/>
            </a:endParaRPr>
          </a:p>
          <a:p>
            <a:r>
              <a:rPr lang="it-IT" sz="2000" b="0" i="0">
                <a:effectLst/>
                <a:latin typeface="Times New Roman" panose="02020603050405020304" pitchFamily="18" charset="0"/>
                <a:cs typeface="Times New Roman" panose="02020603050405020304" pitchFamily="18" charset="0"/>
              </a:rPr>
              <a:t>Alcuni test recenti hanno mostrato che fino al 7% delle</a:t>
            </a:r>
            <a:r>
              <a:rPr lang="it-IT" sz="2000">
                <a:latin typeface="Times New Roman" panose="02020603050405020304" pitchFamily="18" charset="0"/>
                <a:cs typeface="Times New Roman" panose="02020603050405020304" pitchFamily="18" charset="0"/>
              </a:rPr>
              <a:t> </a:t>
            </a:r>
            <a:r>
              <a:rPr lang="it-IT" sz="2000" b="0" i="0">
                <a:effectLst/>
                <a:latin typeface="Times New Roman" panose="02020603050405020304" pitchFamily="18" charset="0"/>
                <a:cs typeface="Times New Roman" panose="02020603050405020304" pitchFamily="18" charset="0"/>
              </a:rPr>
              <a:t>acquisizioni falliscono a causa di anomalie (occhi lacrimanti,</a:t>
            </a:r>
            <a:r>
              <a:rPr lang="it-IT" sz="2000">
                <a:latin typeface="Times New Roman" panose="02020603050405020304" pitchFamily="18" charset="0"/>
                <a:cs typeface="Times New Roman" panose="02020603050405020304" pitchFamily="18" charset="0"/>
              </a:rPr>
              <a:t> </a:t>
            </a:r>
            <a:r>
              <a:rPr lang="it-IT" sz="2000" b="0" i="0">
                <a:effectLst/>
                <a:latin typeface="Times New Roman" panose="02020603050405020304" pitchFamily="18" charset="0"/>
                <a:cs typeface="Times New Roman" panose="02020603050405020304" pitchFamily="18" charset="0"/>
              </a:rPr>
              <a:t>ciglia troppo lunghe, lenti a contatto troppo spesse).</a:t>
            </a:r>
            <a:endParaRPr lang="it-IT" sz="2000">
              <a:effectLst/>
              <a:latin typeface="Times New Roman" panose="02020603050405020304" pitchFamily="18" charset="0"/>
              <a:cs typeface="Times New Roman" panose="02020603050405020304" pitchFamily="18" charset="0"/>
            </a:endParaRPr>
          </a:p>
          <a:p>
            <a:r>
              <a:rPr lang="it-IT" sz="2000" b="0" i="0">
                <a:effectLst/>
                <a:latin typeface="Times New Roman" panose="02020603050405020304" pitchFamily="18" charset="0"/>
                <a:cs typeface="Times New Roman" panose="02020603050405020304" pitchFamily="18" charset="0"/>
              </a:rPr>
              <a:t> L’iride può cambiare nel tempo (ad esempio a causa di malattie</a:t>
            </a:r>
            <a:r>
              <a:rPr lang="it-IT" sz="2000">
                <a:latin typeface="Times New Roman" panose="02020603050405020304" pitchFamily="18" charset="0"/>
                <a:cs typeface="Times New Roman" panose="02020603050405020304" pitchFamily="18" charset="0"/>
              </a:rPr>
              <a:t> </a:t>
            </a:r>
            <a:r>
              <a:rPr lang="it-IT" sz="2000" b="0" i="0">
                <a:effectLst/>
                <a:latin typeface="Times New Roman" panose="02020603050405020304" pitchFamily="18" charset="0"/>
                <a:cs typeface="Times New Roman" panose="02020603050405020304" pitchFamily="18" charset="0"/>
              </a:rPr>
              <a:t>agli occhi) determinando così delle false </a:t>
            </a:r>
            <a:r>
              <a:rPr lang="it-IT" sz="2000" b="0" i="0" err="1">
                <a:effectLst/>
                <a:latin typeface="Times New Roman" panose="02020603050405020304" pitchFamily="18" charset="0"/>
                <a:cs typeface="Times New Roman" panose="02020603050405020304" pitchFamily="18" charset="0"/>
              </a:rPr>
              <a:t>rejection</a:t>
            </a:r>
            <a:endParaRPr lang="it-IT" sz="2000">
              <a:effectLst/>
              <a:latin typeface="Times New Roman" panose="02020603050405020304" pitchFamily="18" charset="0"/>
              <a:cs typeface="Times New Roman" panose="02020603050405020304" pitchFamily="18" charset="0"/>
            </a:endParaRPr>
          </a:p>
          <a:p>
            <a:endParaRPr lang="it-IT" sz="1700"/>
          </a:p>
        </p:txBody>
      </p:sp>
      <p:pic>
        <p:nvPicPr>
          <p:cNvPr id="5" name="Immagine 4">
            <a:extLst>
              <a:ext uri="{FF2B5EF4-FFF2-40B4-BE49-F238E27FC236}">
                <a16:creationId xmlns:a16="http://schemas.microsoft.com/office/drawing/2014/main" id="{4C8C494E-BB41-0F2B-F18A-62985E907E77}"/>
              </a:ext>
            </a:extLst>
          </p:cNvPr>
          <p:cNvPicPr>
            <a:picLocks noChangeAspect="1"/>
          </p:cNvPicPr>
          <p:nvPr/>
        </p:nvPicPr>
        <p:blipFill>
          <a:blip r:embed="rId3"/>
          <a:srcRect r="2" b="2302"/>
          <a:stretch/>
        </p:blipFill>
        <p:spPr>
          <a:xfrm>
            <a:off x="8452963" y="3681463"/>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8" name="Immagine 7">
            <a:extLst>
              <a:ext uri="{FF2B5EF4-FFF2-40B4-BE49-F238E27FC236}">
                <a16:creationId xmlns:a16="http://schemas.microsoft.com/office/drawing/2014/main" id="{103C549B-5C85-E7E2-EDA5-B8129A2E9C21}"/>
              </a:ext>
            </a:extLst>
          </p:cNvPr>
          <p:cNvPicPr>
            <a:picLocks noChangeAspect="1"/>
          </p:cNvPicPr>
          <p:nvPr/>
        </p:nvPicPr>
        <p:blipFill>
          <a:blip r:embed="rId4"/>
          <a:srcRect l="10464" r="-3" b="-3"/>
          <a:stretch/>
        </p:blipFill>
        <p:spPr>
          <a:xfrm>
            <a:off x="5406969" y="1878513"/>
            <a:ext cx="3373760" cy="3391220"/>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9" name="Immagine 8">
            <a:extLst>
              <a:ext uri="{FF2B5EF4-FFF2-40B4-BE49-F238E27FC236}">
                <a16:creationId xmlns:a16="http://schemas.microsoft.com/office/drawing/2014/main" id="{D610664C-B027-82AA-E179-0BA0AE0983A6}"/>
              </a:ext>
            </a:extLst>
          </p:cNvPr>
          <p:cNvPicPr>
            <a:picLocks noChangeAspect="1"/>
          </p:cNvPicPr>
          <p:nvPr/>
        </p:nvPicPr>
        <p:blipFill>
          <a:blip r:embed="rId5"/>
          <a:srcRect t="4772" r="3" b="8711"/>
          <a:stretch/>
        </p:blipFill>
        <p:spPr>
          <a:xfrm>
            <a:off x="8307092" y="-3"/>
            <a:ext cx="3893808" cy="300673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85515963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6" name="Rectangle 33">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magine 7" descr="Immagine che contiene Dispositivo elettronico, elettronica, altoparlante, design&#10;&#10;Il contenuto generato dall'IA potrebbe non essere corretto.">
            <a:extLst>
              <a:ext uri="{FF2B5EF4-FFF2-40B4-BE49-F238E27FC236}">
                <a16:creationId xmlns:a16="http://schemas.microsoft.com/office/drawing/2014/main" id="{E63E2B94-C890-C287-291F-2CD487AE1B19}"/>
              </a:ext>
            </a:extLst>
          </p:cNvPr>
          <p:cNvPicPr>
            <a:picLocks noChangeAspect="1"/>
          </p:cNvPicPr>
          <p:nvPr/>
        </p:nvPicPr>
        <p:blipFill>
          <a:blip r:embed="rId2"/>
          <a:srcRect r="3" b="5824"/>
          <a:stretch/>
        </p:blipFill>
        <p:spPr>
          <a:xfrm>
            <a:off x="1" y="1"/>
            <a:ext cx="2970465" cy="3383279"/>
          </a:xfrm>
          <a:prstGeom prst="rect">
            <a:avLst/>
          </a:prstGeom>
        </p:spPr>
      </p:pic>
      <p:pic>
        <p:nvPicPr>
          <p:cNvPr id="4" name="Segnaposto contenuto 3" descr="Immagine che contiene vestiti, persona, testo, cappotto&#10;&#10;Il contenuto generato dall'IA potrebbe non essere corretto.">
            <a:extLst>
              <a:ext uri="{FF2B5EF4-FFF2-40B4-BE49-F238E27FC236}">
                <a16:creationId xmlns:a16="http://schemas.microsoft.com/office/drawing/2014/main" id="{6042B648-1471-A09E-DFBC-8AF23E38F25A}"/>
              </a:ext>
            </a:extLst>
          </p:cNvPr>
          <p:cNvPicPr>
            <a:picLocks noChangeAspect="1"/>
          </p:cNvPicPr>
          <p:nvPr/>
        </p:nvPicPr>
        <p:blipFill>
          <a:blip r:embed="rId3"/>
          <a:srcRect t="8873" r="-3" b="18230"/>
          <a:stretch/>
        </p:blipFill>
        <p:spPr>
          <a:xfrm>
            <a:off x="3072956" y="10"/>
            <a:ext cx="2970465" cy="3383268"/>
          </a:xfrm>
          <a:prstGeom prst="rect">
            <a:avLst/>
          </a:prstGeom>
        </p:spPr>
      </p:pic>
      <p:pic>
        <p:nvPicPr>
          <p:cNvPr id="9" name="Immagine 8" descr="Immagine che contiene termometro&#10;&#10;Il contenuto generato dall'IA potrebbe non essere corretto.">
            <a:extLst>
              <a:ext uri="{FF2B5EF4-FFF2-40B4-BE49-F238E27FC236}">
                <a16:creationId xmlns:a16="http://schemas.microsoft.com/office/drawing/2014/main" id="{2E457C33-FB76-7785-3247-0181A743A7EE}"/>
              </a:ext>
            </a:extLst>
          </p:cNvPr>
          <p:cNvPicPr>
            <a:picLocks noChangeAspect="1"/>
          </p:cNvPicPr>
          <p:nvPr/>
        </p:nvPicPr>
        <p:blipFill>
          <a:blip r:embed="rId4"/>
          <a:srcRect b="27708"/>
          <a:stretch/>
        </p:blipFill>
        <p:spPr>
          <a:xfrm>
            <a:off x="6145909" y="10"/>
            <a:ext cx="2971800" cy="3383268"/>
          </a:xfrm>
          <a:prstGeom prst="rect">
            <a:avLst/>
          </a:prstGeom>
        </p:spPr>
      </p:pic>
      <p:pic>
        <p:nvPicPr>
          <p:cNvPr id="10" name="Immagine 9" descr="Immagine che contiene Elettrodomestico, Dispositivo elettronico&#10;&#10;Il contenuto generato dall'IA potrebbe non essere corretto.">
            <a:extLst>
              <a:ext uri="{FF2B5EF4-FFF2-40B4-BE49-F238E27FC236}">
                <a16:creationId xmlns:a16="http://schemas.microsoft.com/office/drawing/2014/main" id="{078EF7D0-B42A-BF57-97BA-5A5B6B06C5DE}"/>
              </a:ext>
            </a:extLst>
          </p:cNvPr>
          <p:cNvPicPr>
            <a:picLocks noChangeAspect="1"/>
          </p:cNvPicPr>
          <p:nvPr/>
        </p:nvPicPr>
        <p:blipFill>
          <a:blip r:embed="rId5"/>
          <a:srcRect l="7923" r="6434" b="-1"/>
          <a:stretch/>
        </p:blipFill>
        <p:spPr>
          <a:xfrm>
            <a:off x="9220200" y="10"/>
            <a:ext cx="2971800" cy="3383268"/>
          </a:xfrm>
          <a:prstGeom prst="rect">
            <a:avLst/>
          </a:prstGeom>
        </p:spPr>
      </p:pic>
      <p:pic>
        <p:nvPicPr>
          <p:cNvPr id="6" name="Immagine 5" descr="Immagine che contiene elettronica, altoparlante, Dispositivo elettronico, Cassa di risonanza&#10;&#10;Il contenuto generato dall'IA potrebbe non essere corretto.">
            <a:extLst>
              <a:ext uri="{FF2B5EF4-FFF2-40B4-BE49-F238E27FC236}">
                <a16:creationId xmlns:a16="http://schemas.microsoft.com/office/drawing/2014/main" id="{FB159283-D163-6294-247B-0AD3139D5342}"/>
              </a:ext>
            </a:extLst>
          </p:cNvPr>
          <p:cNvPicPr>
            <a:picLocks noChangeAspect="1"/>
          </p:cNvPicPr>
          <p:nvPr/>
        </p:nvPicPr>
        <p:blipFill>
          <a:blip r:embed="rId6"/>
          <a:srcRect t="10146" r="-1" b="444"/>
          <a:stretch/>
        </p:blipFill>
        <p:spPr>
          <a:xfrm>
            <a:off x="-1017" y="3474720"/>
            <a:ext cx="2970465" cy="3383280"/>
          </a:xfrm>
          <a:prstGeom prst="rect">
            <a:avLst/>
          </a:prstGeom>
        </p:spPr>
      </p:pic>
      <p:sp>
        <p:nvSpPr>
          <p:cNvPr id="47" name="Rectangle 35">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2D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CE5C67B4-0390-FD46-9D27-5A799D9C021A}"/>
              </a:ext>
            </a:extLst>
          </p:cNvPr>
          <p:cNvSpPr>
            <a:spLocks noGrp="1"/>
          </p:cNvSpPr>
          <p:nvPr>
            <p:ph type="title"/>
          </p:nvPr>
        </p:nvSpPr>
        <p:spPr>
          <a:xfrm>
            <a:off x="6491653" y="3799272"/>
            <a:ext cx="5193748" cy="637124"/>
          </a:xfrm>
        </p:spPr>
        <p:txBody>
          <a:bodyPr>
            <a:normAutofit/>
          </a:bodyPr>
          <a:lstStyle/>
          <a:p>
            <a:r>
              <a:rPr lang="it-IT" sz="3200" b="1">
                <a:solidFill>
                  <a:srgbClr val="FFFFFF"/>
                </a:solidFill>
                <a:latin typeface="Goudy Old Style" panose="02020502050305020303" pitchFamily="18" charset="77"/>
              </a:rPr>
              <a:t>Dispositivi di acquisizione</a:t>
            </a:r>
          </a:p>
        </p:txBody>
      </p:sp>
      <p:pic>
        <p:nvPicPr>
          <p:cNvPr id="5" name="Immagine 4" descr="Immagine che contiene altoparlante&#10;&#10;Il contenuto generato dall'IA potrebbe non essere corretto.">
            <a:extLst>
              <a:ext uri="{FF2B5EF4-FFF2-40B4-BE49-F238E27FC236}">
                <a16:creationId xmlns:a16="http://schemas.microsoft.com/office/drawing/2014/main" id="{C7C9121E-A25C-8957-0286-815B7F22E7D0}"/>
              </a:ext>
            </a:extLst>
          </p:cNvPr>
          <p:cNvPicPr>
            <a:picLocks noChangeAspect="1"/>
          </p:cNvPicPr>
          <p:nvPr/>
        </p:nvPicPr>
        <p:blipFill>
          <a:blip r:embed="rId7"/>
          <a:srcRect t="4972" r="-1" b="29252"/>
          <a:stretch/>
        </p:blipFill>
        <p:spPr>
          <a:xfrm>
            <a:off x="3059902" y="3474719"/>
            <a:ext cx="2970466" cy="3383280"/>
          </a:xfrm>
          <a:prstGeom prst="rect">
            <a:avLst/>
          </a:prstGeom>
        </p:spPr>
      </p:pic>
      <p:sp>
        <p:nvSpPr>
          <p:cNvPr id="14" name="Content Placeholder 13">
            <a:extLst>
              <a:ext uri="{FF2B5EF4-FFF2-40B4-BE49-F238E27FC236}">
                <a16:creationId xmlns:a16="http://schemas.microsoft.com/office/drawing/2014/main" id="{228A964B-D811-9DAF-2DC6-6C966501BD7A}"/>
              </a:ext>
            </a:extLst>
          </p:cNvPr>
          <p:cNvSpPr>
            <a:spLocks noGrp="1"/>
          </p:cNvSpPr>
          <p:nvPr>
            <p:ph idx="1"/>
          </p:nvPr>
        </p:nvSpPr>
        <p:spPr>
          <a:xfrm>
            <a:off x="6479648" y="4510585"/>
            <a:ext cx="5366610" cy="1758732"/>
          </a:xfrm>
        </p:spPr>
        <p:txBody>
          <a:bodyPr>
            <a:normAutofit/>
          </a:bodyPr>
          <a:lstStyle/>
          <a:p>
            <a:endParaRPr lang="en-US" sz="1800">
              <a:solidFill>
                <a:srgbClr val="FFFFFF"/>
              </a:solidFill>
            </a:endParaRPr>
          </a:p>
        </p:txBody>
      </p:sp>
      <p:sp>
        <p:nvSpPr>
          <p:cNvPr id="15" name="Processo 14">
            <a:extLst>
              <a:ext uri="{FF2B5EF4-FFF2-40B4-BE49-F238E27FC236}">
                <a16:creationId xmlns:a16="http://schemas.microsoft.com/office/drawing/2014/main" id="{291963FE-0FD8-7B58-0A92-FA376D3C8350}"/>
              </a:ext>
            </a:extLst>
          </p:cNvPr>
          <p:cNvSpPr/>
          <p:nvPr/>
        </p:nvSpPr>
        <p:spPr>
          <a:xfrm>
            <a:off x="6096000" y="3474719"/>
            <a:ext cx="6096000" cy="3383271"/>
          </a:xfrm>
          <a:prstGeom prst="flowChart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58354661-74DC-2698-13E2-7C07C81C3168}"/>
              </a:ext>
            </a:extLst>
          </p:cNvPr>
          <p:cNvSpPr txBox="1"/>
          <p:nvPr/>
        </p:nvSpPr>
        <p:spPr>
          <a:xfrm>
            <a:off x="6145910" y="3651567"/>
            <a:ext cx="6096000" cy="1754326"/>
          </a:xfrm>
          <a:prstGeom prst="rect">
            <a:avLst/>
          </a:prstGeom>
          <a:noFill/>
        </p:spPr>
        <p:txBody>
          <a:bodyPr wrap="square" rtlCol="0">
            <a:spAutoFit/>
          </a:bodyPr>
          <a:lstStyle/>
          <a:p>
            <a:r>
              <a:rPr lang="it-IT" sz="4400" b="1">
                <a:latin typeface="Goudy Old Style" panose="02020502050305020303" pitchFamily="18" charset="77"/>
              </a:rPr>
              <a:t>Dispositivi di acquisizione tramite l’iride </a:t>
            </a:r>
          </a:p>
          <a:p>
            <a:endParaRPr lang="it-IT" sz="2000">
              <a:latin typeface="Goudy Old Style" panose="02020502050305020303" pitchFamily="18" charset="77"/>
            </a:endParaRPr>
          </a:p>
        </p:txBody>
      </p:sp>
      <p:sp>
        <p:nvSpPr>
          <p:cNvPr id="18" name="CasellaDiTesto 17">
            <a:extLst>
              <a:ext uri="{FF2B5EF4-FFF2-40B4-BE49-F238E27FC236}">
                <a16:creationId xmlns:a16="http://schemas.microsoft.com/office/drawing/2014/main" id="{8A1E8967-BC53-1D7F-0FF4-3E7A605E0387}"/>
              </a:ext>
            </a:extLst>
          </p:cNvPr>
          <p:cNvSpPr txBox="1"/>
          <p:nvPr/>
        </p:nvSpPr>
        <p:spPr>
          <a:xfrm>
            <a:off x="6145909" y="5295414"/>
            <a:ext cx="5700349" cy="1200329"/>
          </a:xfrm>
          <a:prstGeom prst="rect">
            <a:avLst/>
          </a:prstGeom>
          <a:noFill/>
        </p:spPr>
        <p:txBody>
          <a:bodyPr wrap="square" rtlCol="0">
            <a:spAutoFit/>
          </a:bodyPr>
          <a:lstStyle/>
          <a:p>
            <a:r>
              <a:rPr lang="it-IT">
                <a:latin typeface="Times New Roman" panose="02020603050405020304" pitchFamily="18" charset="0"/>
                <a:cs typeface="Times New Roman" panose="02020603050405020304" pitchFamily="18" charset="0"/>
              </a:rPr>
              <a:t>I tipi di dispositivi per l’acquisizione tramite l’iride possono essere :</a:t>
            </a:r>
          </a:p>
          <a:p>
            <a:pPr marL="285750" indent="-285750">
              <a:buFont typeface="Wingdings" pitchFamily="2" charset="2"/>
              <a:buChar char="Ø"/>
            </a:pPr>
            <a:r>
              <a:rPr lang="it-IT">
                <a:latin typeface="Times New Roman" panose="02020603050405020304" pitchFamily="18" charset="0"/>
                <a:cs typeface="Times New Roman" panose="02020603050405020304" pitchFamily="18" charset="0"/>
              </a:rPr>
              <a:t>Montati a muro</a:t>
            </a:r>
          </a:p>
          <a:p>
            <a:pPr marL="285750" indent="-285750">
              <a:buFont typeface="Wingdings" pitchFamily="2" charset="2"/>
              <a:buChar char="Ø"/>
            </a:pPr>
            <a:r>
              <a:rPr lang="it-IT">
                <a:latin typeface="Times New Roman" panose="02020603050405020304" pitchFamily="18" charset="0"/>
                <a:cs typeface="Times New Roman" panose="02020603050405020304" pitchFamily="18" charset="0"/>
              </a:rPr>
              <a:t>Portatili </a:t>
            </a:r>
          </a:p>
        </p:txBody>
      </p:sp>
    </p:spTree>
    <p:extLst>
      <p:ext uri="{BB962C8B-B14F-4D97-AF65-F5344CB8AC3E}">
        <p14:creationId xmlns:p14="http://schemas.microsoft.com/office/powerpoint/2010/main" val="96341928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descr="Immagine che contiene persona, interno, vestiti, Tastiera del computer&#10;&#10;Il contenuto generato dall'IA potrebbe non essere corretto.">
            <a:extLst>
              <a:ext uri="{FF2B5EF4-FFF2-40B4-BE49-F238E27FC236}">
                <a16:creationId xmlns:a16="http://schemas.microsoft.com/office/drawing/2014/main" id="{FE6A64FB-D7CE-209E-D8D6-BAF2B6A52F1A}"/>
              </a:ext>
            </a:extLst>
          </p:cNvPr>
          <p:cNvPicPr>
            <a:picLocks noChangeAspect="1"/>
          </p:cNvPicPr>
          <p:nvPr/>
        </p:nvPicPr>
        <p:blipFill>
          <a:blip r:embed="rId2"/>
          <a:srcRect t="2253" r="-2" b="6660"/>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8" name="Immagine 7" descr="Immagine che contiene testo, segnaletica, aria aperta, strada&#10;&#10;Il contenuto generato dall'IA potrebbe non essere corretto.">
            <a:extLst>
              <a:ext uri="{FF2B5EF4-FFF2-40B4-BE49-F238E27FC236}">
                <a16:creationId xmlns:a16="http://schemas.microsoft.com/office/drawing/2014/main" id="{F6E98C6B-ABE6-2AFB-E122-E5758F3F208C}"/>
              </a:ext>
            </a:extLst>
          </p:cNvPr>
          <p:cNvPicPr>
            <a:picLocks noChangeAspect="1"/>
          </p:cNvPicPr>
          <p:nvPr/>
        </p:nvPicPr>
        <p:blipFill>
          <a:blip r:embed="rId3"/>
          <a:srcRect l="5895" r="1"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4" name="Immagine 3" descr="Immagine che contiene testo, uomo, Viso umano, schermata&#10;&#10;Il contenuto generato dall'IA potrebbe non essere corretto.">
            <a:extLst>
              <a:ext uri="{FF2B5EF4-FFF2-40B4-BE49-F238E27FC236}">
                <a16:creationId xmlns:a16="http://schemas.microsoft.com/office/drawing/2014/main" id="{0961A54F-05A5-2F42-DBD3-A453D39A702C}"/>
              </a:ext>
            </a:extLst>
          </p:cNvPr>
          <p:cNvPicPr>
            <a:picLocks noChangeAspect="1"/>
          </p:cNvPicPr>
          <p:nvPr/>
        </p:nvPicPr>
        <p:blipFill>
          <a:blip r:embed="rId4"/>
          <a:srcRect t="6852" r="2" b="198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6" name="Freeform: Shape 15">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BDDBD5A-7B0B-99B5-E9C3-AB309D1B78A9}"/>
              </a:ext>
            </a:extLst>
          </p:cNvPr>
          <p:cNvSpPr>
            <a:spLocks noGrp="1"/>
          </p:cNvSpPr>
          <p:nvPr>
            <p:ph type="title"/>
          </p:nvPr>
        </p:nvSpPr>
        <p:spPr>
          <a:xfrm>
            <a:off x="128016" y="184513"/>
            <a:ext cx="3377767" cy="1431923"/>
          </a:xfrm>
        </p:spPr>
        <p:txBody>
          <a:bodyPr>
            <a:normAutofit fontScale="90000"/>
          </a:bodyPr>
          <a:lstStyle/>
          <a:p>
            <a:r>
              <a:rPr lang="it-IT" sz="2800" b="1">
                <a:solidFill>
                  <a:schemeClr val="accent2">
                    <a:lumMod val="75000"/>
                  </a:schemeClr>
                </a:solidFill>
                <a:latin typeface="Goudy Old Style" panose="02020502050305020303" pitchFamily="18" charset="77"/>
              </a:rPr>
              <a:t>Alcuni esempi di applicazioni reali di autenticazione tramite l’iride </a:t>
            </a:r>
          </a:p>
        </p:txBody>
      </p:sp>
      <p:sp>
        <p:nvSpPr>
          <p:cNvPr id="20" name="Rectangle 19">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E822D57C-7D92-C341-08B2-0B0B12AF2D6E}"/>
              </a:ext>
            </a:extLst>
          </p:cNvPr>
          <p:cNvSpPr>
            <a:spLocks noGrp="1"/>
          </p:cNvSpPr>
          <p:nvPr>
            <p:ph idx="1"/>
          </p:nvPr>
        </p:nvSpPr>
        <p:spPr>
          <a:xfrm>
            <a:off x="9145" y="1737075"/>
            <a:ext cx="3936670" cy="1248295"/>
          </a:xfrm>
        </p:spPr>
        <p:txBody>
          <a:bodyPr>
            <a:normAutofit/>
          </a:bodyPr>
          <a:lstStyle/>
          <a:p>
            <a:pPr marL="0" indent="0">
              <a:buNone/>
            </a:pPr>
            <a:r>
              <a:rPr lang="it-IT" sz="1600" b="0" i="0">
                <a:effectLst/>
                <a:latin typeface="Times New Roman" panose="02020603050405020304" pitchFamily="18" charset="0"/>
                <a:cs typeface="Times New Roman" panose="02020603050405020304" pitchFamily="18" charset="0"/>
              </a:rPr>
              <a:t>Ogni giorno si effettuano più di</a:t>
            </a:r>
            <a:r>
              <a:rPr lang="it-IT" sz="1600">
                <a:latin typeface="Times New Roman" panose="02020603050405020304" pitchFamily="18" charset="0"/>
                <a:cs typeface="Times New Roman" panose="02020603050405020304" pitchFamily="18" charset="0"/>
              </a:rPr>
              <a:t> </a:t>
            </a:r>
            <a:r>
              <a:rPr lang="it-IT" sz="1600" b="0" i="0">
                <a:effectLst/>
                <a:latin typeface="Times New Roman" panose="02020603050405020304" pitchFamily="18" charset="0"/>
                <a:cs typeface="Times New Roman" panose="02020603050405020304" pitchFamily="18" charset="0"/>
              </a:rPr>
              <a:t>3.8 miliardi di confronti</a:t>
            </a:r>
            <a:r>
              <a:rPr lang="it-IT" sz="1600">
                <a:latin typeface="Times New Roman" panose="02020603050405020304" pitchFamily="18" charset="0"/>
                <a:cs typeface="Times New Roman" panose="02020603050405020304" pitchFamily="18" charset="0"/>
              </a:rPr>
              <a:t>. I</a:t>
            </a:r>
            <a:r>
              <a:rPr lang="it-IT" sz="1600" b="0" i="0">
                <a:effectLst/>
                <a:latin typeface="Times New Roman" panose="02020603050405020304" pitchFamily="18" charset="0"/>
                <a:cs typeface="Times New Roman" panose="02020603050405020304" pitchFamily="18" charset="0"/>
              </a:rPr>
              <a:t>l tempo</a:t>
            </a:r>
            <a:r>
              <a:rPr lang="it-IT" sz="1600">
                <a:latin typeface="Times New Roman" panose="02020603050405020304" pitchFamily="18" charset="0"/>
                <a:cs typeface="Times New Roman" panose="02020603050405020304" pitchFamily="18" charset="0"/>
              </a:rPr>
              <a:t> </a:t>
            </a:r>
            <a:r>
              <a:rPr lang="it-IT" sz="1600" b="0" i="0">
                <a:effectLst/>
                <a:latin typeface="Times New Roman" panose="02020603050405020304" pitchFamily="18" charset="0"/>
                <a:cs typeface="Times New Roman" panose="02020603050405020304" pitchFamily="18" charset="0"/>
              </a:rPr>
              <a:t>medio di matching è solo una frazione di secondo.</a:t>
            </a:r>
            <a:endParaRPr lang="it-IT" sz="1600">
              <a:effectLst/>
              <a:latin typeface="Times New Roman" panose="02020603050405020304" pitchFamily="18" charset="0"/>
              <a:cs typeface="Times New Roman" panose="02020603050405020304" pitchFamily="18" charset="0"/>
            </a:endParaRPr>
          </a:p>
          <a:p>
            <a:endParaRPr lang="it-IT" sz="1700"/>
          </a:p>
        </p:txBody>
      </p:sp>
      <p:pic>
        <p:nvPicPr>
          <p:cNvPr id="5" name="Immagine 4" descr="Immagine che contiene vestiti, calzature, interno, cappotto&#10;&#10;Il contenuto generato dall'IA potrebbe non essere corretto.">
            <a:extLst>
              <a:ext uri="{FF2B5EF4-FFF2-40B4-BE49-F238E27FC236}">
                <a16:creationId xmlns:a16="http://schemas.microsoft.com/office/drawing/2014/main" id="{BAF133B6-41DC-5B95-AF0F-F49548E5E5DA}"/>
              </a:ext>
            </a:extLst>
          </p:cNvPr>
          <p:cNvPicPr>
            <a:picLocks noChangeAspect="1"/>
          </p:cNvPicPr>
          <p:nvPr/>
        </p:nvPicPr>
        <p:blipFill>
          <a:blip r:embed="rId5"/>
          <a:srcRect l="3040"/>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10" name="CasellaDiTesto 9">
            <a:extLst>
              <a:ext uri="{FF2B5EF4-FFF2-40B4-BE49-F238E27FC236}">
                <a16:creationId xmlns:a16="http://schemas.microsoft.com/office/drawing/2014/main" id="{7A5A2DD5-6F13-61EA-B79F-59B296DFA857}"/>
              </a:ext>
            </a:extLst>
          </p:cNvPr>
          <p:cNvSpPr txBox="1"/>
          <p:nvPr/>
        </p:nvSpPr>
        <p:spPr>
          <a:xfrm>
            <a:off x="23027" y="2416893"/>
            <a:ext cx="3482756" cy="5047536"/>
          </a:xfrm>
          <a:prstGeom prst="rect">
            <a:avLst/>
          </a:prstGeom>
          <a:noFill/>
        </p:spPr>
        <p:txBody>
          <a:bodyPr wrap="square" rtlCol="0">
            <a:spAutoFit/>
          </a:bodyPr>
          <a:lstStyle/>
          <a:p>
            <a:pPr marL="285750" lvl="0" indent="-285750">
              <a:buFont typeface="Wingdings" pitchFamily="2" charset="2"/>
              <a:buChar char="v"/>
            </a:pPr>
            <a:r>
              <a:rPr lang="it-IT" sz="1600" b="0" i="0">
                <a:latin typeface="Times New Roman" panose="02020603050405020304" pitchFamily="18" charset="0"/>
                <a:cs typeface="Times New Roman" panose="02020603050405020304" pitchFamily="18" charset="0"/>
              </a:rPr>
              <a:t>Il riconoscimento dell’iride è</a:t>
            </a:r>
            <a:r>
              <a:rPr lang="it-IT" sz="1600">
                <a:latin typeface="Times New Roman" panose="02020603050405020304" pitchFamily="18" charset="0"/>
                <a:cs typeface="Times New Roman" panose="02020603050405020304" pitchFamily="18" charset="0"/>
              </a:rPr>
              <a:t> </a:t>
            </a:r>
            <a:r>
              <a:rPr lang="it-IT" sz="1600" b="0" i="0">
                <a:latin typeface="Times New Roman" panose="02020603050405020304" pitchFamily="18" charset="0"/>
                <a:cs typeface="Times New Roman" panose="02020603050405020304" pitchFamily="18" charset="0"/>
              </a:rPr>
              <a:t>applicato su larga scala negli Emirati Arabi Uniti;</a:t>
            </a:r>
          </a:p>
          <a:p>
            <a:pPr marL="285750" indent="-285750">
              <a:buFont typeface="Wingdings" pitchFamily="2" charset="2"/>
              <a:buChar char="v"/>
            </a:pPr>
            <a:r>
              <a:rPr lang="it-IT" sz="1600">
                <a:latin typeface="Times New Roman" panose="02020603050405020304" pitchFamily="18" charset="0"/>
                <a:cs typeface="Times New Roman" panose="02020603050405020304" pitchFamily="18" charset="0"/>
              </a:rPr>
              <a:t>All’aeroporto di Schiphol, le persone che viaggiano frequentemente sono identificate usando l’iride e possono entrare in Olanda senza mostrare il passaporto.</a:t>
            </a:r>
            <a:endParaRPr lang="en-US" sz="1600">
              <a:latin typeface="Times New Roman" panose="02020603050405020304" pitchFamily="18" charset="0"/>
              <a:cs typeface="Times New Roman" panose="02020603050405020304" pitchFamily="18" charset="0"/>
            </a:endParaRPr>
          </a:p>
          <a:p>
            <a:pPr marL="285750" indent="-285750">
              <a:buFont typeface="Wingdings" pitchFamily="2" charset="2"/>
              <a:buChar char="v"/>
            </a:pPr>
            <a:r>
              <a:rPr lang="it-IT" sz="1600">
                <a:latin typeface="Times New Roman" panose="02020603050405020304" pitchFamily="18" charset="0"/>
                <a:cs typeface="Times New Roman" panose="02020603050405020304" pitchFamily="18" charset="0"/>
              </a:rPr>
              <a:t>All’aeroporto di Francoforte, per evitare lunghe file, è possibile usare un sistema di riconoscimento automatico del passaporto basato su iride.</a:t>
            </a:r>
            <a:endParaRPr lang="en-US" sz="1600">
              <a:latin typeface="Times New Roman" panose="02020603050405020304" pitchFamily="18" charset="0"/>
              <a:cs typeface="Times New Roman" panose="02020603050405020304" pitchFamily="18" charset="0"/>
            </a:endParaRPr>
          </a:p>
          <a:p>
            <a:pPr marL="285750" indent="-285750">
              <a:buFont typeface="Wingdings" pitchFamily="2" charset="2"/>
              <a:buChar char="v"/>
            </a:pPr>
            <a:r>
              <a:rPr lang="it-IT" sz="1600">
                <a:latin typeface="Times New Roman" panose="02020603050405020304" pitchFamily="18" charset="0"/>
                <a:cs typeface="Times New Roman" panose="02020603050405020304" pitchFamily="18" charset="0"/>
              </a:rPr>
              <a:t>A Tokyo i residenti di un condominio accedono al palazzo usando l’iride; se la persona è riconosciuta un ascensore la porta direttamente al piano del suo appartamento.</a:t>
            </a:r>
            <a:endParaRPr lang="en-US" sz="1600">
              <a:latin typeface="Times New Roman" panose="02020603050405020304" pitchFamily="18" charset="0"/>
              <a:cs typeface="Times New Roman" panose="02020603050405020304" pitchFamily="18" charset="0"/>
            </a:endParaRPr>
          </a:p>
          <a:p>
            <a:pPr lvl="0"/>
            <a:endParaRPr lang="en-US"/>
          </a:p>
        </p:txBody>
      </p:sp>
    </p:spTree>
    <p:extLst>
      <p:ext uri="{BB962C8B-B14F-4D97-AF65-F5344CB8AC3E}">
        <p14:creationId xmlns:p14="http://schemas.microsoft.com/office/powerpoint/2010/main" val="698276381"/>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5" name="Immagine 4">
            <a:extLst>
              <a:ext uri="{FF2B5EF4-FFF2-40B4-BE49-F238E27FC236}">
                <a16:creationId xmlns:a16="http://schemas.microsoft.com/office/drawing/2014/main" id="{2C6E6873-AECE-D24E-813C-E45303023B75}"/>
              </a:ext>
            </a:extLst>
          </p:cNvPr>
          <p:cNvPicPr>
            <a:picLocks noChangeAspect="1"/>
          </p:cNvPicPr>
          <p:nvPr/>
        </p:nvPicPr>
        <p:blipFill>
          <a:blip r:embed="rId3"/>
          <a:srcRect r="-2" b="4409"/>
          <a:stretch/>
        </p:blipFill>
        <p:spPr>
          <a:xfrm>
            <a:off x="-9004" y="0"/>
            <a:ext cx="4349146" cy="2438169"/>
          </a:xfrm>
          <a:prstGeom prst="rect">
            <a:avLst/>
          </a:prstGeom>
        </p:spPr>
      </p:pic>
      <p:grpSp>
        <p:nvGrpSpPr>
          <p:cNvPr id="48" name="Group 47">
            <a:extLst>
              <a:ext uri="{FF2B5EF4-FFF2-40B4-BE49-F238E27FC236}">
                <a16:creationId xmlns:a16="http://schemas.microsoft.com/office/drawing/2014/main" id="{1CF03BDF-BAB0-4895-98AF-E26EE081D9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79264" y="-929399"/>
            <a:ext cx="2408650" cy="4367176"/>
            <a:chOff x="6833344" y="1502572"/>
            <a:chExt cx="2408650" cy="4343740"/>
          </a:xfrm>
        </p:grpSpPr>
        <p:cxnSp>
          <p:nvCxnSpPr>
            <p:cNvPr id="49" name="Straight Connector 48">
              <a:extLst>
                <a:ext uri="{FF2B5EF4-FFF2-40B4-BE49-F238E27FC236}">
                  <a16:creationId xmlns:a16="http://schemas.microsoft.com/office/drawing/2014/main" id="{2598CC8A-F5E2-4B20-8E5A-5C9F77B0ED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5400000" flipH="1">
              <a:off x="4661474" y="3674442"/>
              <a:ext cx="434374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56EFDDC-4D10-40E2-B179-928889F8BD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5400000">
              <a:off x="8039282" y="308817"/>
              <a:ext cx="0" cy="240542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395425" y="1512087"/>
            <a:ext cx="579657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90F210F5-1F4D-FFB4-29FC-41406C6507DC}"/>
              </a:ext>
            </a:extLst>
          </p:cNvPr>
          <p:cNvPicPr>
            <a:picLocks noChangeAspect="1"/>
          </p:cNvPicPr>
          <p:nvPr/>
        </p:nvPicPr>
        <p:blipFill>
          <a:blip r:embed="rId4"/>
          <a:srcRect l="22686" r="1" b="1"/>
          <a:stretch/>
        </p:blipFill>
        <p:spPr>
          <a:xfrm>
            <a:off x="77226" y="3849529"/>
            <a:ext cx="4825206" cy="2996649"/>
          </a:xfrm>
          <a:prstGeom prst="rect">
            <a:avLst/>
          </a:prstGeom>
        </p:spPr>
      </p:pic>
      <p:grpSp>
        <p:nvGrpSpPr>
          <p:cNvPr id="54" name="Group 53">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3852756"/>
            <a:ext cx="4913995" cy="3005244"/>
            <a:chOff x="6836570" y="1502570"/>
            <a:chExt cx="4913995" cy="3005244"/>
          </a:xfrm>
        </p:grpSpPr>
        <p:cxnSp>
          <p:nvCxnSpPr>
            <p:cNvPr id="55" name="Straight Connector 54">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42352" y="1502573"/>
              <a:ext cx="0" cy="300524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4" name="Immagine 3">
            <a:extLst>
              <a:ext uri="{FF2B5EF4-FFF2-40B4-BE49-F238E27FC236}">
                <a16:creationId xmlns:a16="http://schemas.microsoft.com/office/drawing/2014/main" id="{6C8E684F-24D5-0FC1-BDF6-AEA59F75F545}"/>
              </a:ext>
            </a:extLst>
          </p:cNvPr>
          <p:cNvPicPr>
            <a:picLocks noChangeAspect="1"/>
          </p:cNvPicPr>
          <p:nvPr/>
        </p:nvPicPr>
        <p:blipFill>
          <a:blip r:embed="rId5"/>
          <a:srcRect t="18025" r="2" b="22630"/>
          <a:stretch/>
        </p:blipFill>
        <p:spPr>
          <a:xfrm>
            <a:off x="11721" y="2537777"/>
            <a:ext cx="3912884" cy="1286076"/>
          </a:xfrm>
          <a:prstGeom prst="rect">
            <a:avLst/>
          </a:prstGeom>
        </p:spPr>
      </p:pic>
      <p:grpSp>
        <p:nvGrpSpPr>
          <p:cNvPr id="58" name="Group 57">
            <a:extLst>
              <a:ext uri="{FF2B5EF4-FFF2-40B4-BE49-F238E27FC236}">
                <a16:creationId xmlns:a16="http://schemas.microsoft.com/office/drawing/2014/main" id="{39805232-5777-4A85-942E-6BB80CF20A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73977" y="4853728"/>
            <a:ext cx="4800563" cy="2004272"/>
            <a:chOff x="6836571" y="1502570"/>
            <a:chExt cx="4800563" cy="2004272"/>
          </a:xfrm>
        </p:grpSpPr>
        <p:cxnSp>
          <p:nvCxnSpPr>
            <p:cNvPr id="59" name="Straight Connector 58">
              <a:extLst>
                <a:ext uri="{FF2B5EF4-FFF2-40B4-BE49-F238E27FC236}">
                  <a16:creationId xmlns:a16="http://schemas.microsoft.com/office/drawing/2014/main" id="{D2826189-C92E-4884-BA98-A2156BB5BB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7848" y="1502574"/>
              <a:ext cx="0" cy="2004268"/>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EC6AF7-21E3-4FF6-A839-F8004D2D7B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1" y="1502570"/>
              <a:ext cx="480056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Rettangolo 24">
            <a:extLst>
              <a:ext uri="{FF2B5EF4-FFF2-40B4-BE49-F238E27FC236}">
                <a16:creationId xmlns:a16="http://schemas.microsoft.com/office/drawing/2014/main" id="{1B680615-04CE-4C17-A71C-A2164A2D24B5}"/>
              </a:ext>
            </a:extLst>
          </p:cNvPr>
          <p:cNvSpPr/>
          <p:nvPr/>
        </p:nvSpPr>
        <p:spPr>
          <a:xfrm>
            <a:off x="4991220" y="49865"/>
            <a:ext cx="7200773" cy="4732822"/>
          </a:xfrm>
          <a:prstGeom prst="rect">
            <a:avLst/>
          </a:prstGeom>
          <a:solidFill>
            <a:srgbClr val="000000"/>
          </a:solidFill>
          <a:ln w="30856">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nl-NL">
              <a:solidFill>
                <a:srgbClr val="000000"/>
              </a:solidFill>
            </a:endParaRPr>
          </a:p>
        </p:txBody>
      </p:sp>
      <p:sp>
        <p:nvSpPr>
          <p:cNvPr id="42" name="Rettangolo 41">
            <a:extLst>
              <a:ext uri="{FF2B5EF4-FFF2-40B4-BE49-F238E27FC236}">
                <a16:creationId xmlns:a16="http://schemas.microsoft.com/office/drawing/2014/main" id="{1718BA8F-3A40-A012-1196-7ECA58EB83B3}"/>
              </a:ext>
            </a:extLst>
          </p:cNvPr>
          <p:cNvSpPr/>
          <p:nvPr/>
        </p:nvSpPr>
        <p:spPr>
          <a:xfrm>
            <a:off x="4446962" y="0"/>
            <a:ext cx="775967" cy="37916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id="{E68EBE42-E161-C8BC-1010-AA0F8855AB79}"/>
              </a:ext>
            </a:extLst>
          </p:cNvPr>
          <p:cNvSpPr txBox="1"/>
          <p:nvPr/>
        </p:nvSpPr>
        <p:spPr>
          <a:xfrm>
            <a:off x="4435398" y="141888"/>
            <a:ext cx="3715441" cy="646331"/>
          </a:xfrm>
          <a:prstGeom prst="rect">
            <a:avLst/>
          </a:prstGeom>
          <a:noFill/>
        </p:spPr>
        <p:txBody>
          <a:bodyPr wrap="none" rtlCol="0">
            <a:spAutoFit/>
          </a:bodyPr>
          <a:lstStyle/>
          <a:p>
            <a:r>
              <a:rPr lang="it-IT" sz="3600" b="1">
                <a:solidFill>
                  <a:schemeClr val="tx2">
                    <a:lumMod val="50000"/>
                    <a:lumOff val="50000"/>
                  </a:schemeClr>
                </a:solidFill>
                <a:latin typeface="Goudy Old Style" panose="02020502050305020303" pitchFamily="18" charset="77"/>
              </a:rPr>
              <a:t>L’iride e la privacy </a:t>
            </a:r>
          </a:p>
        </p:txBody>
      </p:sp>
      <p:sp>
        <p:nvSpPr>
          <p:cNvPr id="44" name="CasellaDiTesto 43">
            <a:extLst>
              <a:ext uri="{FF2B5EF4-FFF2-40B4-BE49-F238E27FC236}">
                <a16:creationId xmlns:a16="http://schemas.microsoft.com/office/drawing/2014/main" id="{07F5509B-C7B2-C39F-0DDB-E12F4F70DF43}"/>
              </a:ext>
            </a:extLst>
          </p:cNvPr>
          <p:cNvSpPr txBox="1"/>
          <p:nvPr/>
        </p:nvSpPr>
        <p:spPr>
          <a:xfrm>
            <a:off x="4340143" y="798621"/>
            <a:ext cx="7851850" cy="2339102"/>
          </a:xfrm>
          <a:prstGeom prst="rect">
            <a:avLst/>
          </a:prstGeom>
          <a:noFill/>
        </p:spPr>
        <p:txBody>
          <a:bodyPr wrap="square" rtlCol="0">
            <a:spAutoFit/>
          </a:bodyPr>
          <a:lstStyle/>
          <a:p>
            <a:pPr marL="285750" indent="-285750">
              <a:buFont typeface="Arial" panose="020B0604020202020204" pitchFamily="34" charset="0"/>
              <a:buChar char="•"/>
            </a:pPr>
            <a:r>
              <a:rPr lang="it-IT" sz="1600" b="1">
                <a:solidFill>
                  <a:schemeClr val="bg1"/>
                </a:solidFill>
                <a:latin typeface="Times New Roman" panose="02020603050405020304" pitchFamily="18" charset="0"/>
                <a:cs typeface="Times New Roman" panose="02020603050405020304" pitchFamily="18" charset="0"/>
              </a:rPr>
              <a:t>Regolamento Generale sulla Protezione dei Dati (GDPR) – UE 2016/679</a:t>
            </a:r>
            <a:r>
              <a:rPr lang="it-IT" sz="1600">
                <a:solidFill>
                  <a:schemeClr val="bg1"/>
                </a:solidFill>
                <a:latin typeface="Times New Roman" panose="02020603050405020304" pitchFamily="18" charset="0"/>
                <a:cs typeface="Times New Roman" panose="02020603050405020304" pitchFamily="18" charset="0"/>
              </a:rPr>
              <a:t>: Il GDPR è la normativa principale in Europa che regolamenta la protezione dei dati personali. Esso stabilisce che i dati biometrici, come le immagini dell'iride, sono considerati </a:t>
            </a:r>
            <a:r>
              <a:rPr lang="it-IT" sz="1600" b="1">
                <a:solidFill>
                  <a:schemeClr val="bg1"/>
                </a:solidFill>
                <a:latin typeface="Times New Roman" panose="02020603050405020304" pitchFamily="18" charset="0"/>
                <a:cs typeface="Times New Roman" panose="02020603050405020304" pitchFamily="18" charset="0"/>
              </a:rPr>
              <a:t>dati sensibili</a:t>
            </a:r>
            <a:r>
              <a:rPr lang="it-IT" sz="1600">
                <a:solidFill>
                  <a:schemeClr val="bg1"/>
                </a:solidFill>
                <a:latin typeface="Times New Roman" panose="02020603050405020304" pitchFamily="18" charset="0"/>
                <a:cs typeface="Times New Roman" panose="02020603050405020304" pitchFamily="18" charset="0"/>
              </a:rPr>
              <a:t> (articolo 9 del GDPR). L'elaborazione di tali dati è consentita solo in circostanze molto specifiche, come con il </a:t>
            </a:r>
            <a:r>
              <a:rPr lang="it-IT" sz="1600" b="1">
                <a:solidFill>
                  <a:schemeClr val="bg1"/>
                </a:solidFill>
                <a:latin typeface="Times New Roman" panose="02020603050405020304" pitchFamily="18" charset="0"/>
                <a:cs typeface="Times New Roman" panose="02020603050405020304" pitchFamily="18" charset="0"/>
              </a:rPr>
              <a:t>consenso esplicito</a:t>
            </a:r>
            <a:r>
              <a:rPr lang="it-IT" sz="1600">
                <a:solidFill>
                  <a:schemeClr val="bg1"/>
                </a:solidFill>
                <a:latin typeface="Times New Roman" panose="02020603050405020304" pitchFamily="18" charset="0"/>
                <a:cs typeface="Times New Roman" panose="02020603050405020304" pitchFamily="18" charset="0"/>
              </a:rPr>
              <a:t> dell'interessato o per motivi di sicurezza pubblica. Le aziende che utilizzano i dati biometrici devono implementare misure di sicurezza rigorose per proteggerli e garantire che siano trattati in modo trasparente e responsabile.</a:t>
            </a:r>
          </a:p>
          <a:p>
            <a:endParaRPr lang="it-IT">
              <a:solidFill>
                <a:schemeClr val="bg1"/>
              </a:solidFill>
            </a:endParaRPr>
          </a:p>
        </p:txBody>
      </p:sp>
      <p:sp>
        <p:nvSpPr>
          <p:cNvPr id="45" name="CasellaDiTesto 44">
            <a:extLst>
              <a:ext uri="{FF2B5EF4-FFF2-40B4-BE49-F238E27FC236}">
                <a16:creationId xmlns:a16="http://schemas.microsoft.com/office/drawing/2014/main" id="{9029B9CB-D160-35AA-1EE1-C22D99853690}"/>
              </a:ext>
            </a:extLst>
          </p:cNvPr>
          <p:cNvSpPr txBox="1"/>
          <p:nvPr/>
        </p:nvSpPr>
        <p:spPr>
          <a:xfrm>
            <a:off x="4981035" y="2974310"/>
            <a:ext cx="7219969" cy="1833062"/>
          </a:xfrm>
          <a:prstGeom prst="rect">
            <a:avLst/>
          </a:prstGeom>
          <a:noFill/>
        </p:spPr>
        <p:txBody>
          <a:bodyPr wrap="square" rtlCol="0">
            <a:spAutoFit/>
          </a:bodyPr>
          <a:lstStyle/>
          <a:p>
            <a:pPr marL="285750" indent="-285750">
              <a:buFont typeface="Arial" panose="020B0604020202020204" pitchFamily="34" charset="0"/>
              <a:buChar char="•"/>
            </a:pPr>
            <a:r>
              <a:rPr lang="it-IT" sz="1600" b="1">
                <a:solidFill>
                  <a:schemeClr val="bg1"/>
                </a:solidFill>
                <a:latin typeface="Times New Roman" panose="02020603050405020304" pitchFamily="18" charset="0"/>
                <a:cs typeface="Times New Roman" panose="02020603050405020304" pitchFamily="18" charset="0"/>
              </a:rPr>
              <a:t>Direttiva </a:t>
            </a:r>
            <a:r>
              <a:rPr lang="it-IT" sz="1600" b="1" err="1">
                <a:solidFill>
                  <a:schemeClr val="bg1"/>
                </a:solidFill>
                <a:latin typeface="Times New Roman" panose="02020603050405020304" pitchFamily="18" charset="0"/>
                <a:cs typeface="Times New Roman" panose="02020603050405020304" pitchFamily="18" charset="0"/>
              </a:rPr>
              <a:t>ePrivacy</a:t>
            </a:r>
            <a:r>
              <a:rPr lang="it-IT" sz="1600" b="1">
                <a:solidFill>
                  <a:schemeClr val="bg1"/>
                </a:solidFill>
                <a:latin typeface="Times New Roman" panose="02020603050405020304" pitchFamily="18" charset="0"/>
                <a:cs typeface="Times New Roman" panose="02020603050405020304" pitchFamily="18" charset="0"/>
              </a:rPr>
              <a:t> (Direttiva 2002/58/CE)</a:t>
            </a:r>
            <a:r>
              <a:rPr lang="it-IT" sz="1600">
                <a:solidFill>
                  <a:schemeClr val="bg1"/>
                </a:solidFill>
                <a:latin typeface="Times New Roman" panose="02020603050405020304" pitchFamily="18" charset="0"/>
                <a:cs typeface="Times New Roman" panose="02020603050405020304" pitchFamily="18" charset="0"/>
              </a:rPr>
              <a:t>: Sebbene la direttiva </a:t>
            </a:r>
            <a:r>
              <a:rPr lang="it-IT" sz="1600" err="1">
                <a:solidFill>
                  <a:schemeClr val="bg1"/>
                </a:solidFill>
                <a:latin typeface="Times New Roman" panose="02020603050405020304" pitchFamily="18" charset="0"/>
                <a:cs typeface="Times New Roman" panose="02020603050405020304" pitchFamily="18" charset="0"/>
              </a:rPr>
              <a:t>ePrivacy</a:t>
            </a:r>
            <a:r>
              <a:rPr lang="it-IT" sz="1600">
                <a:solidFill>
                  <a:schemeClr val="bg1"/>
                </a:solidFill>
                <a:latin typeface="Times New Roman" panose="02020603050405020304" pitchFamily="18" charset="0"/>
                <a:cs typeface="Times New Roman" panose="02020603050405020304" pitchFamily="18" charset="0"/>
              </a:rPr>
              <a:t> si concentri principalmente sulla protezione dei dati nel contesto delle comunicazioni elettroniche, essa si applica anche in relazione alla raccolta di dati biometrici nei dispositivi. La direttiva impone restrizioni sul trattamento dei dati personali tramite tecnologie di tracciamento e accede alle informazioni attraverso dispositivi elettronici, se non ottenuto il consenso dell'utente.</a:t>
            </a:r>
          </a:p>
          <a:p>
            <a:endParaRPr lang="it-IT"/>
          </a:p>
        </p:txBody>
      </p:sp>
      <p:sp>
        <p:nvSpPr>
          <p:cNvPr id="47" name="CasellaDiTesto 46">
            <a:extLst>
              <a:ext uri="{FF2B5EF4-FFF2-40B4-BE49-F238E27FC236}">
                <a16:creationId xmlns:a16="http://schemas.microsoft.com/office/drawing/2014/main" id="{2C97638A-4F6E-4893-7A40-E84EBBFA0A23}"/>
              </a:ext>
            </a:extLst>
          </p:cNvPr>
          <p:cNvSpPr txBox="1"/>
          <p:nvPr/>
        </p:nvSpPr>
        <p:spPr>
          <a:xfrm>
            <a:off x="4991221" y="4832552"/>
            <a:ext cx="7200772" cy="2167336"/>
          </a:xfrm>
          <a:prstGeom prst="rect">
            <a:avLst/>
          </a:prstGeom>
          <a:noFill/>
        </p:spPr>
        <p:txBody>
          <a:bodyPr wrap="square" rtlCol="0">
            <a:spAutoFit/>
          </a:bodyPr>
          <a:lstStyle/>
          <a:p>
            <a:pPr marL="285750" indent="-285750">
              <a:buFont typeface="Arial" panose="020B0604020202020204" pitchFamily="34" charset="0"/>
              <a:buChar char="•"/>
            </a:pPr>
            <a:r>
              <a:rPr lang="it-IT" sz="1600" b="1">
                <a:solidFill>
                  <a:schemeClr val="bg1"/>
                </a:solidFill>
                <a:latin typeface="Times New Roman" panose="02020603050405020304" pitchFamily="18" charset="0"/>
                <a:cs typeface="Times New Roman" panose="02020603050405020304" pitchFamily="18" charset="0"/>
              </a:rPr>
              <a:t>Legge sulla protezione dei dati personali – Italia (</a:t>
            </a:r>
            <a:r>
              <a:rPr lang="it-IT" sz="1600" b="1" err="1">
                <a:solidFill>
                  <a:schemeClr val="bg1"/>
                </a:solidFill>
                <a:latin typeface="Times New Roman" panose="02020603050405020304" pitchFamily="18" charset="0"/>
                <a:cs typeface="Times New Roman" panose="02020603050405020304" pitchFamily="18" charset="0"/>
              </a:rPr>
              <a:t>D.Lgs.</a:t>
            </a:r>
            <a:r>
              <a:rPr lang="it-IT" sz="1600" b="1">
                <a:solidFill>
                  <a:schemeClr val="bg1"/>
                </a:solidFill>
                <a:latin typeface="Times New Roman" panose="02020603050405020304" pitchFamily="18" charset="0"/>
                <a:cs typeface="Times New Roman" panose="02020603050405020304" pitchFamily="18" charset="0"/>
              </a:rPr>
              <a:t> 196/2003, Codice Privacy)</a:t>
            </a:r>
            <a:r>
              <a:rPr lang="it-IT" sz="1600">
                <a:solidFill>
                  <a:schemeClr val="bg1"/>
                </a:solidFill>
                <a:latin typeface="Times New Roman" panose="02020603050405020304" pitchFamily="18" charset="0"/>
                <a:cs typeface="Times New Roman" panose="02020603050405020304" pitchFamily="18" charset="0"/>
              </a:rPr>
              <a:t>: In Italia, il </a:t>
            </a:r>
            <a:r>
              <a:rPr lang="it-IT" sz="1600" b="1">
                <a:solidFill>
                  <a:schemeClr val="bg1"/>
                </a:solidFill>
                <a:latin typeface="Times New Roman" panose="02020603050405020304" pitchFamily="18" charset="0"/>
                <a:cs typeface="Times New Roman" panose="02020603050405020304" pitchFamily="18" charset="0"/>
              </a:rPr>
              <a:t>Codice </a:t>
            </a:r>
            <a:r>
              <a:rPr lang="it-IT" sz="1600" b="1" err="1">
                <a:solidFill>
                  <a:schemeClr val="bg1"/>
                </a:solidFill>
                <a:latin typeface="Times New Roman" panose="02020603050405020304" pitchFamily="18" charset="0"/>
                <a:cs typeface="Times New Roman" panose="02020603050405020304" pitchFamily="18" charset="0"/>
              </a:rPr>
              <a:t>Privacy</a:t>
            </a:r>
            <a:r>
              <a:rPr lang="it-IT" sz="1600" err="1">
                <a:solidFill>
                  <a:schemeClr val="bg1"/>
                </a:solidFill>
                <a:latin typeface="Times New Roman" panose="02020603050405020304" pitchFamily="18" charset="0"/>
                <a:cs typeface="Times New Roman" panose="02020603050405020304" pitchFamily="18" charset="0"/>
              </a:rPr>
              <a:t>regola</a:t>
            </a:r>
            <a:r>
              <a:rPr lang="it-IT" sz="1600">
                <a:solidFill>
                  <a:schemeClr val="bg1"/>
                </a:solidFill>
                <a:latin typeface="Times New Roman" panose="02020603050405020304" pitchFamily="18" charset="0"/>
                <a:cs typeface="Times New Roman" panose="02020603050405020304" pitchFamily="18" charset="0"/>
              </a:rPr>
              <a:t> il trattamento dei dati personali, compresi quelli biometrici. È stato aggiornato dal GDPR, ma continua a stabilire che i dati biometrici richiedono un'attenzione speciale e devono essere trattati solo in circostanze legittime. Inoltre, la legge italiana stabilisce che qualsiasi trattamento di dati biometrici deve rispettare i principi di necessità e proporzionalità, e garantire che i diritti degli individui siano rispettati.</a:t>
            </a:r>
          </a:p>
          <a:p>
            <a:endParaRPr lang="it-IT"/>
          </a:p>
        </p:txBody>
      </p:sp>
    </p:spTree>
    <p:extLst>
      <p:ext uri="{BB962C8B-B14F-4D97-AF65-F5344CB8AC3E}">
        <p14:creationId xmlns:p14="http://schemas.microsoft.com/office/powerpoint/2010/main" val="745476007"/>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75" name="Rectangle 4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4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82D517-E212-D436-EBA0-DDD2C1FB60FB}"/>
              </a:ext>
            </a:extLst>
          </p:cNvPr>
          <p:cNvSpPr>
            <a:spLocks noGrp="1"/>
          </p:cNvSpPr>
          <p:nvPr>
            <p:ph type="title"/>
          </p:nvPr>
        </p:nvSpPr>
        <p:spPr>
          <a:xfrm>
            <a:off x="1043631" y="809898"/>
            <a:ext cx="9942716" cy="1554480"/>
          </a:xfrm>
        </p:spPr>
        <p:txBody>
          <a:bodyPr anchor="ctr">
            <a:normAutofit/>
          </a:bodyPr>
          <a:lstStyle/>
          <a:p>
            <a:r>
              <a:rPr lang="it-IT" sz="4800" b="1">
                <a:latin typeface="Goudy Old Style" panose="02020502050305020303" pitchFamily="18" charset="77"/>
              </a:rPr>
              <a:t>Conclusioni</a:t>
            </a:r>
          </a:p>
        </p:txBody>
      </p:sp>
      <p:cxnSp>
        <p:nvCxnSpPr>
          <p:cNvPr id="49" name="Straight Connector 4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8">
            <a:extLst>
              <a:ext uri="{FF2B5EF4-FFF2-40B4-BE49-F238E27FC236}">
                <a16:creationId xmlns:a16="http://schemas.microsoft.com/office/drawing/2014/main" id="{E921D114-9CB0-8185-3D21-647285CD03CE}"/>
              </a:ext>
            </a:extLst>
          </p:cNvPr>
          <p:cNvSpPr>
            <a:spLocks noGrp="1" noChangeArrowheads="1"/>
          </p:cNvSpPr>
          <p:nvPr>
            <p:ph idx="1"/>
          </p:nvPr>
        </p:nvSpPr>
        <p:spPr bwMode="auto">
          <a:xfrm>
            <a:off x="838200" y="2925301"/>
            <a:ext cx="10709366"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Font typeface="Wingdings" pitchFamily="2" charset="2"/>
              <a:buChar char="Ø"/>
            </a:pPr>
            <a:r>
              <a:rPr kumimoji="0" lang="it-IT" altLang="it-IT" sz="1200" b="1" i="0" u="none" strike="noStrike" cap="none" normalizeH="0" baseline="0" dirty="0">
                <a:ln>
                  <a:noFill/>
                </a:ln>
                <a:solidFill>
                  <a:srgbClr val="000000"/>
                </a:solidFill>
                <a:effectLst/>
                <a:latin typeface="Arial" panose="020B0604020202020204" pitchFamily="34" charset="0"/>
              </a:rPr>
              <a:t>Importanza dell’occhio nel riconoscimento identitario</a:t>
            </a:r>
            <a:br>
              <a:rPr kumimoji="0" lang="it-IT" altLang="it-IT" sz="1200" b="0" i="0" u="none" strike="noStrike" cap="none" normalizeH="0" baseline="0" dirty="0">
                <a:ln>
                  <a:noFill/>
                </a:ln>
                <a:solidFill>
                  <a:srgbClr val="000000"/>
                </a:solidFill>
                <a:effectLst/>
                <a:latin typeface="Arial" panose="020B0604020202020204" pitchFamily="34" charset="0"/>
              </a:rPr>
            </a:br>
            <a:r>
              <a:rPr kumimoji="0" lang="it-IT" altLang="it-IT" sz="1200" b="0" i="0" u="none" strike="noStrike" cap="none" normalizeH="0" baseline="0" dirty="0">
                <a:ln>
                  <a:noFill/>
                </a:ln>
                <a:solidFill>
                  <a:srgbClr val="000000"/>
                </a:solidFill>
                <a:effectLst/>
                <a:latin typeface="Arial" panose="020B0604020202020204" pitchFamily="34" charset="0"/>
              </a:rPr>
              <a:t>L’occhio rappresenta una delle fonti biometriche più affidabili, grazie alla presenza di strutture altamente distintive e stabili nel tempo.</a:t>
            </a:r>
          </a:p>
          <a:p>
            <a:pPr eaLnBrk="0" fontAlgn="base" hangingPunct="0">
              <a:lnSpc>
                <a:spcPct val="100000"/>
              </a:lnSpc>
              <a:spcBef>
                <a:spcPct val="0"/>
              </a:spcBef>
              <a:spcAft>
                <a:spcPct val="0"/>
              </a:spcAft>
              <a:buFont typeface="Wingdings" pitchFamily="2" charset="2"/>
              <a:buChar char="Ø"/>
            </a:pPr>
            <a:r>
              <a:rPr kumimoji="0" lang="it-IT" altLang="it-IT" sz="1200" b="1" i="0" u="none" strike="noStrike" cap="none" normalizeH="0" baseline="0" dirty="0">
                <a:ln>
                  <a:noFill/>
                </a:ln>
                <a:solidFill>
                  <a:srgbClr val="000000"/>
                </a:solidFill>
                <a:effectLst/>
                <a:latin typeface="Arial" panose="020B0604020202020204" pitchFamily="34" charset="0"/>
              </a:rPr>
              <a:t>Localizzazione dell’occhio: Trasformata di </a:t>
            </a:r>
            <a:r>
              <a:rPr kumimoji="0" lang="it-IT" altLang="it-IT" sz="1200" b="1" i="0" u="none" strike="noStrike" cap="none" normalizeH="0" baseline="0" dirty="0" err="1">
                <a:ln>
                  <a:noFill/>
                </a:ln>
                <a:solidFill>
                  <a:srgbClr val="000000"/>
                </a:solidFill>
                <a:effectLst/>
                <a:latin typeface="Arial" panose="020B0604020202020204" pitchFamily="34" charset="0"/>
              </a:rPr>
              <a:t>Hough</a:t>
            </a:r>
            <a:br>
              <a:rPr kumimoji="0" lang="it-IT" altLang="it-IT" sz="1200" b="0" i="0" u="none" strike="noStrike" cap="none" normalizeH="0" baseline="0" dirty="0">
                <a:ln>
                  <a:noFill/>
                </a:ln>
                <a:solidFill>
                  <a:srgbClr val="000000"/>
                </a:solidFill>
                <a:effectLst/>
                <a:latin typeface="Arial" panose="020B0604020202020204" pitchFamily="34" charset="0"/>
              </a:rPr>
            </a:br>
            <a:r>
              <a:rPr kumimoji="0" lang="it-IT" altLang="it-IT" sz="1200" b="0" i="0" u="none" strike="noStrike" cap="none" normalizeH="0" baseline="0" dirty="0">
                <a:ln>
                  <a:noFill/>
                </a:ln>
                <a:solidFill>
                  <a:srgbClr val="000000"/>
                </a:solidFill>
                <a:effectLst/>
                <a:latin typeface="Arial" panose="020B0604020202020204" pitchFamily="34" charset="0"/>
              </a:rPr>
              <a:t>La Trasformata di </a:t>
            </a:r>
            <a:r>
              <a:rPr kumimoji="0" lang="it-IT" altLang="it-IT" sz="1200" b="0" i="0" u="none" strike="noStrike" cap="none" normalizeH="0" baseline="0" dirty="0" err="1">
                <a:ln>
                  <a:noFill/>
                </a:ln>
                <a:solidFill>
                  <a:srgbClr val="000000"/>
                </a:solidFill>
                <a:effectLst/>
                <a:latin typeface="Arial" panose="020B0604020202020204" pitchFamily="34" charset="0"/>
              </a:rPr>
              <a:t>Hough</a:t>
            </a:r>
            <a:r>
              <a:rPr kumimoji="0" lang="it-IT" altLang="it-IT" sz="1200" b="0" i="0" u="none" strike="noStrike" cap="none" normalizeH="0" baseline="0" dirty="0">
                <a:ln>
                  <a:noFill/>
                </a:ln>
                <a:solidFill>
                  <a:srgbClr val="000000"/>
                </a:solidFill>
                <a:effectLst/>
                <a:latin typeface="Arial" panose="020B0604020202020204" pitchFamily="34" charset="0"/>
              </a:rPr>
              <a:t> consente di individuare forme circolari come pupilla e iride, offrendo un approccio classico e robusto alla localizzazione dell’occhio.</a:t>
            </a:r>
          </a:p>
          <a:p>
            <a:pPr eaLnBrk="0" fontAlgn="base" hangingPunct="0">
              <a:lnSpc>
                <a:spcPct val="100000"/>
              </a:lnSpc>
              <a:spcBef>
                <a:spcPct val="0"/>
              </a:spcBef>
              <a:spcAft>
                <a:spcPct val="0"/>
              </a:spcAft>
              <a:buFont typeface="Wingdings" pitchFamily="2" charset="2"/>
              <a:buChar char="Ø"/>
            </a:pPr>
            <a:r>
              <a:rPr kumimoji="0" lang="it-IT" altLang="it-IT" sz="1200" b="1" i="0" u="none" strike="noStrike" cap="none" normalizeH="0" baseline="0" dirty="0">
                <a:ln>
                  <a:noFill/>
                </a:ln>
                <a:solidFill>
                  <a:srgbClr val="000000"/>
                </a:solidFill>
                <a:effectLst/>
                <a:latin typeface="Arial" panose="020B0604020202020204" pitchFamily="34" charset="0"/>
              </a:rPr>
              <a:t>Confronto metodologico: </a:t>
            </a:r>
            <a:r>
              <a:rPr kumimoji="0" lang="it-IT" altLang="it-IT" sz="1200" b="1" i="0" u="none" strike="noStrike" cap="none" normalizeH="0" baseline="0" dirty="0" err="1">
                <a:ln>
                  <a:noFill/>
                </a:ln>
                <a:solidFill>
                  <a:srgbClr val="000000"/>
                </a:solidFill>
                <a:effectLst/>
                <a:latin typeface="Arial" panose="020B0604020202020204" pitchFamily="34" charset="0"/>
              </a:rPr>
              <a:t>Hough</a:t>
            </a:r>
            <a:r>
              <a:rPr kumimoji="0" lang="it-IT" altLang="it-IT" sz="1200" b="1" i="0" u="none" strike="noStrike" cap="none" normalizeH="0" baseline="0" dirty="0">
                <a:ln>
                  <a:noFill/>
                </a:ln>
                <a:solidFill>
                  <a:srgbClr val="000000"/>
                </a:solidFill>
                <a:effectLst/>
                <a:latin typeface="Arial" panose="020B0604020202020204" pitchFamily="34" charset="0"/>
              </a:rPr>
              <a:t> vs </a:t>
            </a:r>
            <a:r>
              <a:rPr kumimoji="0" lang="it-IT" altLang="it-IT" sz="1200" b="1" i="0" u="none" strike="noStrike" cap="none" normalizeH="0" baseline="0" dirty="0" err="1">
                <a:ln>
                  <a:noFill/>
                </a:ln>
                <a:solidFill>
                  <a:srgbClr val="000000"/>
                </a:solidFill>
                <a:effectLst/>
                <a:latin typeface="Arial" panose="020B0604020202020204" pitchFamily="34" charset="0"/>
              </a:rPr>
              <a:t>MediaPipe</a:t>
            </a:r>
            <a:br>
              <a:rPr kumimoji="0" lang="it-IT" altLang="it-IT" sz="1200" b="0" i="0" u="none" strike="noStrike" cap="none" normalizeH="0" baseline="0" dirty="0">
                <a:ln>
                  <a:noFill/>
                </a:ln>
                <a:solidFill>
                  <a:srgbClr val="000000"/>
                </a:solidFill>
                <a:effectLst/>
                <a:latin typeface="Arial" panose="020B0604020202020204" pitchFamily="34" charset="0"/>
              </a:rPr>
            </a:br>
            <a:r>
              <a:rPr kumimoji="0" lang="it-IT" altLang="it-IT" sz="1200" b="0" i="0" u="none" strike="noStrike" cap="none" normalizeH="0" baseline="0" dirty="0">
                <a:ln>
                  <a:noFill/>
                </a:ln>
                <a:solidFill>
                  <a:srgbClr val="000000"/>
                </a:solidFill>
                <a:effectLst/>
                <a:latin typeface="Arial" panose="020B0604020202020204" pitchFamily="34" charset="0"/>
              </a:rPr>
              <a:t>Dal confronto emerge che </a:t>
            </a:r>
            <a:r>
              <a:rPr kumimoji="0" lang="it-IT" altLang="it-IT" sz="1200" b="0" i="0" u="none" strike="noStrike" cap="none" normalizeH="0" baseline="0" dirty="0" err="1">
                <a:ln>
                  <a:noFill/>
                </a:ln>
                <a:solidFill>
                  <a:srgbClr val="000000"/>
                </a:solidFill>
                <a:effectLst/>
                <a:latin typeface="Arial" panose="020B0604020202020204" pitchFamily="34" charset="0"/>
              </a:rPr>
              <a:t>MediaPipe</a:t>
            </a:r>
            <a:r>
              <a:rPr kumimoji="0" lang="it-IT" altLang="it-IT" sz="1200" b="0" i="0" u="none" strike="noStrike" cap="none" normalizeH="0" baseline="0" dirty="0">
                <a:ln>
                  <a:noFill/>
                </a:ln>
                <a:solidFill>
                  <a:srgbClr val="000000"/>
                </a:solidFill>
                <a:effectLst/>
                <a:latin typeface="Arial" panose="020B0604020202020204" pitchFamily="34" charset="0"/>
              </a:rPr>
              <a:t> offre maggiore velocità e adattabilità in contesti dinamici, mentre </a:t>
            </a:r>
            <a:r>
              <a:rPr kumimoji="0" lang="it-IT" altLang="it-IT" sz="1200" b="0" i="0" u="none" strike="noStrike" cap="none" normalizeH="0" baseline="0" dirty="0" err="1">
                <a:ln>
                  <a:noFill/>
                </a:ln>
                <a:solidFill>
                  <a:srgbClr val="000000"/>
                </a:solidFill>
                <a:effectLst/>
                <a:latin typeface="Arial" panose="020B0604020202020204" pitchFamily="34" charset="0"/>
              </a:rPr>
              <a:t>Hough</a:t>
            </a:r>
            <a:r>
              <a:rPr kumimoji="0" lang="it-IT" altLang="it-IT" sz="1200" b="0" i="0" u="none" strike="noStrike" cap="none" normalizeH="0" baseline="0" dirty="0">
                <a:ln>
                  <a:noFill/>
                </a:ln>
                <a:solidFill>
                  <a:srgbClr val="000000"/>
                </a:solidFill>
                <a:effectLst/>
                <a:latin typeface="Arial" panose="020B0604020202020204" pitchFamily="34" charset="0"/>
              </a:rPr>
              <a:t> risulta più semplice e interpretabile, ma meno flessibile in condizioni complesse.</a:t>
            </a:r>
          </a:p>
          <a:p>
            <a:pPr eaLnBrk="0" fontAlgn="base" hangingPunct="0">
              <a:lnSpc>
                <a:spcPct val="100000"/>
              </a:lnSpc>
              <a:spcBef>
                <a:spcPct val="0"/>
              </a:spcBef>
              <a:spcAft>
                <a:spcPct val="0"/>
              </a:spcAft>
              <a:buFont typeface="Wingdings" pitchFamily="2" charset="2"/>
              <a:buChar char="Ø"/>
            </a:pPr>
            <a:r>
              <a:rPr kumimoji="0" lang="it-IT" altLang="it-IT" sz="1200" b="1" i="0" u="none" strike="noStrike" cap="none" normalizeH="0" baseline="0" dirty="0">
                <a:ln>
                  <a:noFill/>
                </a:ln>
                <a:solidFill>
                  <a:srgbClr val="000000"/>
                </a:solidFill>
                <a:effectLst/>
                <a:latin typeface="Arial" panose="020B0604020202020204" pitchFamily="34" charset="0"/>
              </a:rPr>
              <a:t>Ruolo dell’iride</a:t>
            </a:r>
            <a:br>
              <a:rPr kumimoji="0" lang="it-IT" altLang="it-IT" sz="1200" b="0" i="0" u="none" strike="noStrike" cap="none" normalizeH="0" baseline="0" dirty="0">
                <a:ln>
                  <a:noFill/>
                </a:ln>
                <a:solidFill>
                  <a:srgbClr val="000000"/>
                </a:solidFill>
                <a:effectLst/>
                <a:latin typeface="Arial" panose="020B0604020202020204" pitchFamily="34" charset="0"/>
              </a:rPr>
            </a:br>
            <a:r>
              <a:rPr kumimoji="0" lang="it-IT" altLang="it-IT" sz="1200" b="0" i="0" u="none" strike="noStrike" cap="none" normalizeH="0" baseline="0" dirty="0">
                <a:ln>
                  <a:noFill/>
                </a:ln>
                <a:solidFill>
                  <a:srgbClr val="000000"/>
                </a:solidFill>
                <a:effectLst/>
                <a:latin typeface="Arial" panose="020B0604020202020204" pitchFamily="34" charset="0"/>
              </a:rPr>
              <a:t>Una volta localizzato l’occhio, l’attenzione si concentra sull’iride, che costituisce la vera informazione biometrica grazie alla sua unicità e stabilità.</a:t>
            </a:r>
          </a:p>
          <a:p>
            <a:pPr eaLnBrk="0" fontAlgn="base" hangingPunct="0">
              <a:lnSpc>
                <a:spcPct val="100000"/>
              </a:lnSpc>
              <a:spcBef>
                <a:spcPct val="0"/>
              </a:spcBef>
              <a:spcAft>
                <a:spcPct val="0"/>
              </a:spcAft>
              <a:buFont typeface="Wingdings" pitchFamily="2" charset="2"/>
              <a:buChar char="Ø"/>
            </a:pPr>
            <a:r>
              <a:rPr kumimoji="0" lang="it-IT" altLang="it-IT" sz="1200" b="1" i="0" u="none" strike="noStrike" cap="none" normalizeH="0" baseline="0" dirty="0">
                <a:ln>
                  <a:noFill/>
                </a:ln>
                <a:solidFill>
                  <a:srgbClr val="000000"/>
                </a:solidFill>
                <a:effectLst/>
                <a:latin typeface="Arial" panose="020B0604020202020204" pitchFamily="34" charset="0"/>
              </a:rPr>
              <a:t>Riconoscimento dell’iride</a:t>
            </a:r>
            <a:br>
              <a:rPr kumimoji="0" lang="it-IT" altLang="it-IT" sz="1200" b="0" i="0" u="none" strike="noStrike" cap="none" normalizeH="0" baseline="0" dirty="0">
                <a:ln>
                  <a:noFill/>
                </a:ln>
                <a:solidFill>
                  <a:srgbClr val="000000"/>
                </a:solidFill>
                <a:effectLst/>
                <a:latin typeface="Arial" panose="020B0604020202020204" pitchFamily="34" charset="0"/>
              </a:rPr>
            </a:br>
            <a:r>
              <a:rPr kumimoji="0" lang="it-IT" altLang="it-IT" sz="1200" b="0" i="0" u="none" strike="noStrike" cap="none" normalizeH="0" baseline="0" dirty="0">
                <a:ln>
                  <a:noFill/>
                </a:ln>
                <a:solidFill>
                  <a:srgbClr val="000000"/>
                </a:solidFill>
                <a:effectLst/>
                <a:latin typeface="Arial" panose="020B0604020202020204" pitchFamily="34" charset="0"/>
              </a:rPr>
              <a:t>Il riconoscimento dell’iride si basa sull’estrazione di pattern distintivi, permettendo un’identificazione accurata anche in presenza di variazioni di illuminazione o acquisizione.</a:t>
            </a:r>
          </a:p>
          <a:p>
            <a:pPr eaLnBrk="0" fontAlgn="base" hangingPunct="0">
              <a:lnSpc>
                <a:spcPct val="100000"/>
              </a:lnSpc>
              <a:spcBef>
                <a:spcPct val="0"/>
              </a:spcBef>
              <a:spcAft>
                <a:spcPct val="0"/>
              </a:spcAft>
              <a:buFont typeface="Wingdings" pitchFamily="2" charset="2"/>
              <a:buChar char="Ø"/>
            </a:pPr>
            <a:r>
              <a:rPr kumimoji="0" lang="it-IT" altLang="it-IT" sz="1200" b="1" i="0" u="none" strike="noStrike" cap="none" normalizeH="0" baseline="0" dirty="0">
                <a:ln>
                  <a:noFill/>
                </a:ln>
                <a:solidFill>
                  <a:srgbClr val="000000"/>
                </a:solidFill>
                <a:effectLst/>
                <a:latin typeface="Arial" panose="020B0604020202020204" pitchFamily="34" charset="0"/>
              </a:rPr>
              <a:t>Algoritmo di </a:t>
            </a:r>
            <a:r>
              <a:rPr kumimoji="0" lang="it-IT" altLang="it-IT" sz="1200" b="1" i="0" u="none" strike="noStrike" cap="none" normalizeH="0" baseline="0" dirty="0" err="1">
                <a:ln>
                  <a:noFill/>
                </a:ln>
                <a:solidFill>
                  <a:srgbClr val="000000"/>
                </a:solidFill>
                <a:effectLst/>
                <a:latin typeface="Arial" panose="020B0604020202020204" pitchFamily="34" charset="0"/>
              </a:rPr>
              <a:t>Daugman</a:t>
            </a:r>
            <a:br>
              <a:rPr kumimoji="0" lang="it-IT" altLang="it-IT" sz="1200" b="0" i="0" u="none" strike="noStrike" cap="none" normalizeH="0" baseline="0" dirty="0">
                <a:ln>
                  <a:noFill/>
                </a:ln>
                <a:solidFill>
                  <a:srgbClr val="000000"/>
                </a:solidFill>
                <a:effectLst/>
                <a:latin typeface="Arial" panose="020B0604020202020204" pitchFamily="34" charset="0"/>
              </a:rPr>
            </a:br>
            <a:r>
              <a:rPr kumimoji="0" lang="it-IT" altLang="it-IT" sz="1200" b="0" i="0" u="none" strike="noStrike" cap="none" normalizeH="0" baseline="0" dirty="0">
                <a:ln>
                  <a:noFill/>
                </a:ln>
                <a:solidFill>
                  <a:srgbClr val="000000"/>
                </a:solidFill>
                <a:effectLst/>
                <a:latin typeface="Arial" panose="020B0604020202020204" pitchFamily="34" charset="0"/>
              </a:rPr>
              <a:t>L’algoritmo di </a:t>
            </a:r>
            <a:r>
              <a:rPr kumimoji="0" lang="it-IT" altLang="it-IT" sz="1200" b="0" i="0" u="none" strike="noStrike" cap="none" normalizeH="0" baseline="0" dirty="0" err="1">
                <a:ln>
                  <a:noFill/>
                </a:ln>
                <a:solidFill>
                  <a:srgbClr val="000000"/>
                </a:solidFill>
                <a:effectLst/>
                <a:latin typeface="Arial" panose="020B0604020202020204" pitchFamily="34" charset="0"/>
              </a:rPr>
              <a:t>Daugman</a:t>
            </a:r>
            <a:r>
              <a:rPr kumimoji="0" lang="it-IT" altLang="it-IT" sz="1200" b="0" i="0" u="none" strike="noStrike" cap="none" normalizeH="0" baseline="0" dirty="0">
                <a:ln>
                  <a:noFill/>
                </a:ln>
                <a:solidFill>
                  <a:srgbClr val="000000"/>
                </a:solidFill>
                <a:effectLst/>
                <a:latin typeface="Arial" panose="020B0604020202020204" pitchFamily="34" charset="0"/>
              </a:rPr>
              <a:t> rappresenta lo standard di riferimento per il riconoscimento dell’iride, grazie alla generazione dell’Iris Code, che consente confronti rapidi, affidabili e sicuri.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127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528CE22-7CB5-6FB2-2253-D579AE9899D8}"/>
              </a:ext>
            </a:extLst>
          </p:cNvPr>
          <p:cNvSpPr>
            <a:spLocks noGrp="1"/>
          </p:cNvSpPr>
          <p:nvPr>
            <p:ph type="title"/>
          </p:nvPr>
        </p:nvSpPr>
        <p:spPr>
          <a:xfrm>
            <a:off x="572493" y="238539"/>
            <a:ext cx="11018520" cy="1434415"/>
          </a:xfrm>
        </p:spPr>
        <p:txBody>
          <a:bodyPr vert="horz" lIns="91440" tIns="45720" rIns="91440" bIns="45720" rtlCol="0" anchor="b">
            <a:normAutofit/>
          </a:bodyPr>
          <a:lstStyle/>
          <a:p>
            <a:endParaRPr lang="en-US" sz="4600"/>
          </a:p>
          <a:p>
            <a:r>
              <a:rPr lang="en-US" sz="4600"/>
              <a:t>Meccanismo di voto</a:t>
            </a:r>
          </a:p>
        </p:txBody>
      </p:sp>
      <p:sp>
        <p:nvSpPr>
          <p:cNvPr id="2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22C426FB-7FBD-A41C-4272-558BD7DFC067}"/>
              </a:ext>
            </a:extLst>
          </p:cNvPr>
          <p:cNvSpPr txBox="1"/>
          <p:nvPr/>
        </p:nvSpPr>
        <p:spPr>
          <a:xfrm>
            <a:off x="7774982" y="5811864"/>
            <a:ext cx="3905572" cy="83099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it-IT" sz="1600" b="1" dirty="0">
                <a:latin typeface="Goudy Old Style"/>
                <a:ea typeface="+mn-lt"/>
                <a:cs typeface="+mn-lt"/>
              </a:rPr>
              <a:t>I massimi dell’accumulatore rappresentano le forme che mettono d’accordo il maggior numero di punti di bordo</a:t>
            </a:r>
            <a:endParaRPr lang="it-IT" sz="1600" b="1">
              <a:latin typeface="Goudy Old Style"/>
            </a:endParaRPr>
          </a:p>
        </p:txBody>
      </p:sp>
      <p:sp>
        <p:nvSpPr>
          <p:cNvPr id="5" name="Freccia a destra 4">
            <a:extLst>
              <a:ext uri="{FF2B5EF4-FFF2-40B4-BE49-F238E27FC236}">
                <a16:creationId xmlns:a16="http://schemas.microsoft.com/office/drawing/2014/main" id="{4F9E9552-A8DD-F157-08B8-DBA8118AF39E}"/>
              </a:ext>
            </a:extLst>
          </p:cNvPr>
          <p:cNvSpPr/>
          <p:nvPr/>
        </p:nvSpPr>
        <p:spPr>
          <a:xfrm>
            <a:off x="6690102" y="5986220"/>
            <a:ext cx="97840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7" name="Content Placeholder 7">
            <a:extLst>
              <a:ext uri="{FF2B5EF4-FFF2-40B4-BE49-F238E27FC236}">
                <a16:creationId xmlns:a16="http://schemas.microsoft.com/office/drawing/2014/main" id="{5333ECD0-80CA-7241-081A-9E07085B0EF2}"/>
              </a:ext>
            </a:extLst>
          </p:cNvPr>
          <p:cNvGraphicFramePr>
            <a:graphicFrameLocks noGrp="1"/>
          </p:cNvGraphicFramePr>
          <p:nvPr>
            <p:ph idx="1"/>
            <p:extLst>
              <p:ext uri="{D42A27DB-BD31-4B8C-83A1-F6EECF244321}">
                <p14:modId xmlns:p14="http://schemas.microsoft.com/office/powerpoint/2010/main" val="1157935786"/>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Segnaposto contenuto 3" descr="Immagine che contiene computer, scatola, forniture per ufficio, computer&#10;&#10;Il contenuto generato dall&amp;#39;IA potrebbe non essere corretto.">
            <a:extLst>
              <a:ext uri="{FF2B5EF4-FFF2-40B4-BE49-F238E27FC236}">
                <a16:creationId xmlns:a16="http://schemas.microsoft.com/office/drawing/2014/main" id="{6E930B59-9CF3-16B4-9706-7EB21D1D74D9}"/>
              </a:ext>
            </a:extLst>
          </p:cNvPr>
          <p:cNvPicPr>
            <a:picLocks noChangeAspect="1"/>
          </p:cNvPicPr>
          <p:nvPr/>
        </p:nvPicPr>
        <p:blipFill>
          <a:blip r:embed="rId7"/>
          <a:srcRect l="596"/>
          <a:stretch>
            <a:fillRect/>
          </a:stretch>
        </p:blipFill>
        <p:spPr>
          <a:xfrm>
            <a:off x="7427435" y="2251695"/>
            <a:ext cx="4564696" cy="3237415"/>
          </a:xfrm>
          <a:prstGeom prst="rect">
            <a:avLst/>
          </a:prstGeom>
        </p:spPr>
      </p:pic>
    </p:spTree>
    <p:extLst>
      <p:ext uri="{BB962C8B-B14F-4D97-AF65-F5344CB8AC3E}">
        <p14:creationId xmlns:p14="http://schemas.microsoft.com/office/powerpoint/2010/main" val="1078932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321B84-40B1-C8BC-0FD0-689E5E58055C}"/>
              </a:ext>
            </a:extLst>
          </p:cNvPr>
          <p:cNvSpPr>
            <a:spLocks noGrp="1"/>
          </p:cNvSpPr>
          <p:nvPr>
            <p:ph type="title"/>
          </p:nvPr>
        </p:nvSpPr>
        <p:spPr>
          <a:xfrm>
            <a:off x="4128368" y="4921823"/>
            <a:ext cx="4937937" cy="1147150"/>
          </a:xfrm>
        </p:spPr>
        <p:txBody>
          <a:bodyPr vert="horz" lIns="91440" tIns="45720" rIns="91440" bIns="45720" rtlCol="0" anchor="t">
            <a:normAutofit/>
          </a:bodyPr>
          <a:lstStyle/>
          <a:p>
            <a:r>
              <a:rPr lang="en-US" b="1" kern="1200" dirty="0">
                <a:latin typeface="Goudy Old Style" panose="02020502050305020303" pitchFamily="18" charset="77"/>
              </a:rPr>
              <a:t> </a:t>
            </a:r>
            <a:r>
              <a:rPr lang="en-US" b="1" kern="1200" dirty="0" err="1">
                <a:latin typeface="Goudy Old Style" panose="02020502050305020303" pitchFamily="18" charset="77"/>
              </a:rPr>
              <a:t>Risorse</a:t>
            </a:r>
            <a:r>
              <a:rPr lang="en-US" b="1" kern="1200" dirty="0">
                <a:latin typeface="Goudy Old Style" panose="02020502050305020303" pitchFamily="18" charset="77"/>
              </a:rPr>
              <a:t> </a:t>
            </a:r>
            <a:r>
              <a:rPr lang="en-US" b="1" kern="1200" dirty="0" err="1">
                <a:latin typeface="Goudy Old Style" panose="02020502050305020303" pitchFamily="18" charset="77"/>
              </a:rPr>
              <a:t>utilizzate</a:t>
            </a:r>
            <a:r>
              <a:rPr lang="en-US" b="1" kern="1200" dirty="0">
                <a:latin typeface="Goudy Old Style" panose="02020502050305020303" pitchFamily="18" charset="77"/>
              </a:rPr>
              <a:t> </a:t>
            </a:r>
          </a:p>
        </p:txBody>
      </p:sp>
      <p:sp>
        <p:nvSpPr>
          <p:cNvPr id="54" name="Oval 53">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DB6FE6A8-3E05-4C40-9190-B19BFD524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Segnaposto contenuto 4">
            <a:extLst>
              <a:ext uri="{FF2B5EF4-FFF2-40B4-BE49-F238E27FC236}">
                <a16:creationId xmlns:a16="http://schemas.microsoft.com/office/drawing/2014/main" id="{C657BE02-BF34-5AB9-98A2-C3027135AB9B}"/>
              </a:ext>
            </a:extLst>
          </p:cNvPr>
          <p:cNvPicPr>
            <a:picLocks noChangeAspect="1"/>
          </p:cNvPicPr>
          <p:nvPr/>
        </p:nvPicPr>
        <p:blipFill>
          <a:blip r:embed="rId2"/>
          <a:stretch>
            <a:fillRect/>
          </a:stretch>
        </p:blipFill>
        <p:spPr>
          <a:xfrm>
            <a:off x="2157535" y="773990"/>
            <a:ext cx="2091710" cy="448531"/>
          </a:xfrm>
          <a:prstGeom prst="rect">
            <a:avLst/>
          </a:prstGeom>
        </p:spPr>
      </p:pic>
      <p:sp>
        <p:nvSpPr>
          <p:cNvPr id="62" name="Freeform: Shape 61">
            <a:extLst>
              <a:ext uri="{FF2B5EF4-FFF2-40B4-BE49-F238E27FC236}">
                <a16:creationId xmlns:a16="http://schemas.microsoft.com/office/drawing/2014/main" id="{38315451-BA4E-4F56-BA8A-9CCCA5A0D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5665E03E-3504-4366-BFC7-0CDEDC63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9701" y="2547568"/>
            <a:ext cx="1591056" cy="1591056"/>
          </a:xfrm>
          <a:custGeom>
            <a:avLst/>
            <a:gdLst>
              <a:gd name="connsiteX0" fmla="*/ 795528 w 1591056"/>
              <a:gd name="connsiteY0" fmla="*/ 0 h 1591056"/>
              <a:gd name="connsiteX1" fmla="*/ 1591056 w 1591056"/>
              <a:gd name="connsiteY1" fmla="*/ 795528 h 1591056"/>
              <a:gd name="connsiteX2" fmla="*/ 795528 w 1591056"/>
              <a:gd name="connsiteY2" fmla="*/ 1591056 h 1591056"/>
              <a:gd name="connsiteX3" fmla="*/ 0 w 1591056"/>
              <a:gd name="connsiteY3" fmla="*/ 795528 h 1591056"/>
              <a:gd name="connsiteX4" fmla="*/ 795528 w 1591056"/>
              <a:gd name="connsiteY4" fmla="*/ 0 h 159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A9A95DA0-8F7C-4AB7-B890-22075705D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799" y="468471"/>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magine 8">
            <a:extLst>
              <a:ext uri="{FF2B5EF4-FFF2-40B4-BE49-F238E27FC236}">
                <a16:creationId xmlns:a16="http://schemas.microsoft.com/office/drawing/2014/main" id="{E2C8409C-A68B-0779-8541-18863D13CA8A}"/>
              </a:ext>
            </a:extLst>
          </p:cNvPr>
          <p:cNvPicPr>
            <a:picLocks noChangeAspect="1"/>
          </p:cNvPicPr>
          <p:nvPr/>
        </p:nvPicPr>
        <p:blipFill>
          <a:blip r:embed="rId3"/>
          <a:stretch>
            <a:fillRect/>
          </a:stretch>
        </p:blipFill>
        <p:spPr>
          <a:xfrm>
            <a:off x="6130915" y="1450261"/>
            <a:ext cx="1778697" cy="889348"/>
          </a:xfrm>
          <a:prstGeom prst="rect">
            <a:avLst/>
          </a:prstGeom>
        </p:spPr>
      </p:pic>
      <p:sp>
        <p:nvSpPr>
          <p:cNvPr id="70" name="Freeform: Shape 69">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E2193FF3-0731-4CB1-A0ED-1F3321A42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magine 3" descr="Immagine che contiene Carattere, logo, Elementi grafici, bianco&#10;&#10;Il contenuto generato dall'IA potrebbe non essere corretto.">
            <a:extLst>
              <a:ext uri="{FF2B5EF4-FFF2-40B4-BE49-F238E27FC236}">
                <a16:creationId xmlns:a16="http://schemas.microsoft.com/office/drawing/2014/main" id="{AEEF740D-9812-0A2E-B7ED-35E19555CB1E}"/>
              </a:ext>
            </a:extLst>
          </p:cNvPr>
          <p:cNvPicPr>
            <a:picLocks noChangeAspect="1"/>
          </p:cNvPicPr>
          <p:nvPr/>
        </p:nvPicPr>
        <p:blipFill>
          <a:blip r:embed="rId4"/>
          <a:stretch>
            <a:fillRect/>
          </a:stretch>
        </p:blipFill>
        <p:spPr>
          <a:xfrm>
            <a:off x="9795435" y="801031"/>
            <a:ext cx="2063103" cy="1084792"/>
          </a:xfrm>
          <a:prstGeom prst="rect">
            <a:avLst/>
          </a:prstGeom>
        </p:spPr>
      </p:pic>
      <p:pic>
        <p:nvPicPr>
          <p:cNvPr id="7" name="Segnaposto contenuto 4">
            <a:extLst>
              <a:ext uri="{FF2B5EF4-FFF2-40B4-BE49-F238E27FC236}">
                <a16:creationId xmlns:a16="http://schemas.microsoft.com/office/drawing/2014/main" id="{46AA6E32-3ED2-487A-7564-580266F67915}"/>
              </a:ext>
            </a:extLst>
          </p:cNvPr>
          <p:cNvPicPr>
            <a:picLocks noChangeAspect="1"/>
          </p:cNvPicPr>
          <p:nvPr/>
        </p:nvPicPr>
        <p:blipFill>
          <a:blip r:embed="rId5"/>
          <a:stretch>
            <a:fillRect/>
          </a:stretch>
        </p:blipFill>
        <p:spPr>
          <a:xfrm>
            <a:off x="64587" y="2916234"/>
            <a:ext cx="2248275" cy="1259034"/>
          </a:xfrm>
          <a:prstGeom prst="rect">
            <a:avLst/>
          </a:prstGeom>
        </p:spPr>
      </p:pic>
      <p:pic>
        <p:nvPicPr>
          <p:cNvPr id="6" name="Immagine 5" descr="Immagine che contiene Elementi grafici, Carattere, logo, grafica&#10;&#10;Il contenuto generato dall'IA potrebbe non essere corretto.">
            <a:extLst>
              <a:ext uri="{FF2B5EF4-FFF2-40B4-BE49-F238E27FC236}">
                <a16:creationId xmlns:a16="http://schemas.microsoft.com/office/drawing/2014/main" id="{6838B987-8569-57A9-7C8E-80AF9A7C7867}"/>
              </a:ext>
            </a:extLst>
          </p:cNvPr>
          <p:cNvPicPr>
            <a:picLocks noChangeAspect="1"/>
          </p:cNvPicPr>
          <p:nvPr/>
        </p:nvPicPr>
        <p:blipFill>
          <a:blip r:embed="rId6"/>
          <a:stretch>
            <a:fillRect/>
          </a:stretch>
        </p:blipFill>
        <p:spPr>
          <a:xfrm>
            <a:off x="4026747" y="3152519"/>
            <a:ext cx="1036965" cy="381154"/>
          </a:xfrm>
          <a:prstGeom prst="rect">
            <a:avLst/>
          </a:prstGeom>
        </p:spPr>
      </p:pic>
      <p:sp>
        <p:nvSpPr>
          <p:cNvPr id="74" name="Freeform: Shape 73">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A1CCC4E2-0E38-41AA-A1C5-DBB03438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8"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Immagine 11" descr="Immagine che contiene Carattere, Elementi grafici, testo, logo&#10;&#10;Il contenuto generato dall'IA potrebbe non essere corretto.">
            <a:extLst>
              <a:ext uri="{FF2B5EF4-FFF2-40B4-BE49-F238E27FC236}">
                <a16:creationId xmlns:a16="http://schemas.microsoft.com/office/drawing/2014/main" id="{EB130F58-36F6-276F-BFD2-36A2D91ED43B}"/>
              </a:ext>
            </a:extLst>
          </p:cNvPr>
          <p:cNvPicPr>
            <a:picLocks noChangeAspect="1"/>
          </p:cNvPicPr>
          <p:nvPr/>
        </p:nvPicPr>
        <p:blipFill>
          <a:blip r:embed="rId7"/>
          <a:stretch>
            <a:fillRect/>
          </a:stretch>
        </p:blipFill>
        <p:spPr>
          <a:xfrm>
            <a:off x="9903013" y="5440475"/>
            <a:ext cx="2052346" cy="557133"/>
          </a:xfrm>
          <a:prstGeom prst="rect">
            <a:avLst/>
          </a:prstGeom>
        </p:spPr>
      </p:pic>
      <p:pic>
        <p:nvPicPr>
          <p:cNvPr id="13" name="Immagine 12">
            <a:extLst>
              <a:ext uri="{FF2B5EF4-FFF2-40B4-BE49-F238E27FC236}">
                <a16:creationId xmlns:a16="http://schemas.microsoft.com/office/drawing/2014/main" id="{A906DC96-136B-C9A5-B440-D234C351D594}"/>
              </a:ext>
            </a:extLst>
          </p:cNvPr>
          <p:cNvPicPr>
            <a:picLocks noChangeAspect="1"/>
          </p:cNvPicPr>
          <p:nvPr/>
        </p:nvPicPr>
        <p:blipFill>
          <a:blip r:embed="rId8"/>
          <a:stretch>
            <a:fillRect/>
          </a:stretch>
        </p:blipFill>
        <p:spPr>
          <a:xfrm>
            <a:off x="165876" y="4402884"/>
            <a:ext cx="2260600" cy="889000"/>
          </a:xfrm>
          <a:prstGeom prst="rect">
            <a:avLst/>
          </a:prstGeom>
        </p:spPr>
      </p:pic>
      <p:pic>
        <p:nvPicPr>
          <p:cNvPr id="15" name="Immagine 14" descr="Immagine che contiene Carattere, Elementi grafici, logo, grafica&#10;&#10;Il contenuto generato dall'IA potrebbe non essere corretto.">
            <a:extLst>
              <a:ext uri="{FF2B5EF4-FFF2-40B4-BE49-F238E27FC236}">
                <a16:creationId xmlns:a16="http://schemas.microsoft.com/office/drawing/2014/main" id="{C6E4596D-D1BD-421F-FBB8-1EBF6C9E5790}"/>
              </a:ext>
            </a:extLst>
          </p:cNvPr>
          <p:cNvPicPr>
            <a:picLocks noChangeAspect="1"/>
          </p:cNvPicPr>
          <p:nvPr/>
        </p:nvPicPr>
        <p:blipFill>
          <a:blip r:embed="rId9"/>
          <a:stretch>
            <a:fillRect/>
          </a:stretch>
        </p:blipFill>
        <p:spPr>
          <a:xfrm>
            <a:off x="64587" y="5766510"/>
            <a:ext cx="3187700" cy="635000"/>
          </a:xfrm>
          <a:prstGeom prst="rect">
            <a:avLst/>
          </a:prstGeom>
        </p:spPr>
      </p:pic>
    </p:spTree>
    <p:extLst>
      <p:ext uri="{BB962C8B-B14F-4D97-AF65-F5344CB8AC3E}">
        <p14:creationId xmlns:p14="http://schemas.microsoft.com/office/powerpoint/2010/main" val="2243264032"/>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4">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96">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36F503-0772-2AF5-05B4-998785013776}"/>
              </a:ext>
            </a:extLst>
          </p:cNvPr>
          <p:cNvSpPr>
            <a:spLocks noGrp="1"/>
          </p:cNvSpPr>
          <p:nvPr>
            <p:ph type="title"/>
          </p:nvPr>
        </p:nvSpPr>
        <p:spPr>
          <a:xfrm>
            <a:off x="686834" y="591344"/>
            <a:ext cx="3200400" cy="5585619"/>
          </a:xfrm>
        </p:spPr>
        <p:txBody>
          <a:bodyPr>
            <a:normAutofit/>
          </a:bodyPr>
          <a:lstStyle/>
          <a:p>
            <a:r>
              <a:rPr lang="it-IT">
                <a:solidFill>
                  <a:srgbClr val="FFFFFF"/>
                </a:solidFill>
              </a:rPr>
              <a:t>Sitografia</a:t>
            </a:r>
          </a:p>
        </p:txBody>
      </p:sp>
      <p:sp>
        <p:nvSpPr>
          <p:cNvPr id="99" name="Arc 9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3D9A7FBB-60E5-11F7-ACDD-ED291D68801D}"/>
              </a:ext>
            </a:extLst>
          </p:cNvPr>
          <p:cNvSpPr>
            <a:spLocks noGrp="1"/>
          </p:cNvSpPr>
          <p:nvPr>
            <p:ph idx="1"/>
          </p:nvPr>
        </p:nvSpPr>
        <p:spPr>
          <a:xfrm>
            <a:off x="4447308" y="591344"/>
            <a:ext cx="6906491" cy="5585619"/>
          </a:xfrm>
        </p:spPr>
        <p:txBody>
          <a:bodyPr anchor="ctr">
            <a:normAutofit/>
          </a:bodyPr>
          <a:lstStyle/>
          <a:p>
            <a:r>
              <a:rPr lang="en-US" sz="1800"/>
              <a:t>Chrome-extension://efaidnbmnnnibpcajpcglclefindmkaj/https://vision.unipv.it/corsi/VisioneArtificiale-ls/lucidi/VA-06.pdf</a:t>
            </a:r>
            <a:endParaRPr lang="it-IT" sz="1800"/>
          </a:p>
          <a:p>
            <a:r>
              <a:rPr lang="en-US" sz="1800" u="sng">
                <a:hlinkClick r:id="rId2"/>
              </a:rPr>
              <a:t>https://pmc.ncbi.nlm.nih.gov/articles/PMC3925117/?utm</a:t>
            </a:r>
            <a:endParaRPr lang="it-IT" sz="1800"/>
          </a:p>
          <a:p>
            <a:r>
              <a:rPr lang="en-US" sz="1800"/>
              <a:t>https://www.cse.unr.edu/~bebis/CS474/Handouts/HoughTransformPaper.pdf</a:t>
            </a:r>
            <a:endParaRPr lang="it-IT" sz="1800"/>
          </a:p>
          <a:p>
            <a:r>
              <a:rPr lang="en-US" sz="1800" u="sng">
                <a:hlinkClick r:id="rId3"/>
              </a:rPr>
              <a:t>https://www.cs.utexas.edu/~dana/HoughT.pdf</a:t>
            </a:r>
            <a:endParaRPr lang="it-IT" sz="1800"/>
          </a:p>
          <a:p>
            <a:r>
              <a:rPr lang="en-US" sz="1800"/>
              <a:t>https://szeliski.org/Book/drafts/SzeliskiBook_20100903_draft_Chapter7.pdf</a:t>
            </a:r>
            <a:endParaRPr lang="it-IT" sz="1800"/>
          </a:p>
          <a:p>
            <a:r>
              <a:rPr lang="en-US" sz="1800"/>
              <a:t>https://www.cs.cmu.edu/~./pausch/Teaching/eyeTracking.pdf</a:t>
            </a:r>
            <a:endParaRPr lang="it-IT" sz="1800"/>
          </a:p>
          <a:p>
            <a:r>
              <a:rPr lang="en-US" sz="1800" u="sng">
                <a:hlinkClick r:id="rId4"/>
              </a:rPr>
              <a:t>file:///C:/Users/ginev/Downloads/fninf-05-00026.pdf</a:t>
            </a:r>
            <a:endParaRPr lang="it-IT" sz="1800"/>
          </a:p>
          <a:p>
            <a:r>
              <a:rPr lang="en-US" sz="1800">
                <a:hlinkClick r:id="rId5"/>
              </a:rPr>
              <a:t>https://ieeexplore.ieee.org/abstract/document/1565482</a:t>
            </a:r>
            <a:endParaRPr lang="en-US" sz="1800"/>
          </a:p>
          <a:p>
            <a:r>
              <a:rPr lang="it-IT" sz="1800">
                <a:hlinkClick r:id="rId6"/>
              </a:rPr>
              <a:t>https://ai.google.dev/edge/mediapipe/solutions/vision/face_landmarker/python?hl=it</a:t>
            </a:r>
            <a:endParaRPr lang="it-IT" sz="1800"/>
          </a:p>
          <a:p>
            <a:r>
              <a:rPr lang="it-IT" sz="1800"/>
              <a:t>https://www.garanteprivacy.it/home/docweb/-/docweb-display/docweb/9999748</a:t>
            </a:r>
          </a:p>
          <a:p>
            <a:endParaRPr lang="it-IT" sz="1800"/>
          </a:p>
        </p:txBody>
      </p:sp>
    </p:spTree>
    <p:extLst>
      <p:ext uri="{BB962C8B-B14F-4D97-AF65-F5344CB8AC3E}">
        <p14:creationId xmlns:p14="http://schemas.microsoft.com/office/powerpoint/2010/main" val="2207955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sX0" fmla="*/ 0 w 5649003"/>
              <a:gd name="csY0" fmla="*/ 5325836 h 10651671"/>
              <a:gd name="csX1" fmla="*/ 2824502 w 5649003"/>
              <a:gd name="csY1" fmla="*/ 0 h 10651671"/>
              <a:gd name="csX2" fmla="*/ 5649004 w 5649003"/>
              <a:gd name="csY2" fmla="*/ 5325836 h 10651671"/>
              <a:gd name="csX3" fmla="*/ 2824502 w 5649003"/>
              <a:gd name="csY3" fmla="*/ 10651672 h 10651671"/>
              <a:gd name="csX4" fmla="*/ 0 w 5649003"/>
              <a:gd name="csY4" fmla="*/ 5325836 h 10651671"/>
            </a:gdLst>
            <a:ahLst/>
            <a:cxnLst>
              <a:cxn ang="0">
                <a:pos x="csX0" y="csY0"/>
              </a:cxn>
              <a:cxn ang="0">
                <a:pos x="csX1" y="csY1"/>
              </a:cxn>
              <a:cxn ang="0">
                <a:pos x="csX2" y="csY2"/>
              </a:cxn>
              <a:cxn ang="0">
                <a:pos x="csX3" y="csY3"/>
              </a:cxn>
              <a:cxn ang="0">
                <a:pos x="csX4" y="cs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BA41AF7-8252-5D98-D9F7-5F3C9C67C9AC}"/>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kern="1200" dirty="0">
                <a:solidFill>
                  <a:srgbClr val="FFFFFF"/>
                </a:solidFill>
                <a:latin typeface="+mj-lt"/>
                <a:ea typeface="+mj-ea"/>
                <a:cs typeface="+mj-cs"/>
              </a:rPr>
              <a:t>GRAZIE PER LA VOSTRA ATTENZIONE!</a:t>
            </a:r>
          </a:p>
        </p:txBody>
      </p:sp>
      <p:sp>
        <p:nvSpPr>
          <p:cNvPr id="11"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13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CBE29C8-919A-7E5D-32A9-0E20262553F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Spazio immagine e spazio dei parametri</a:t>
            </a:r>
          </a:p>
        </p:txBody>
      </p:sp>
      <p:pic>
        <p:nvPicPr>
          <p:cNvPr id="4" name="Segnaposto contenuto 3" descr="Immagine che contiene testo, diagramma, linea, Diagramma&#10;&#10;Il contenuto generato dall&amp;#39;IA potrebbe non essere corretto.">
            <a:extLst>
              <a:ext uri="{FF2B5EF4-FFF2-40B4-BE49-F238E27FC236}">
                <a16:creationId xmlns:a16="http://schemas.microsoft.com/office/drawing/2014/main" id="{4D58FDB0-022D-675C-D4DF-286DAF35B04F}"/>
              </a:ext>
            </a:extLst>
          </p:cNvPr>
          <p:cNvPicPr>
            <a:picLocks noChangeAspect="1"/>
          </p:cNvPicPr>
          <p:nvPr/>
        </p:nvPicPr>
        <p:blipFill>
          <a:blip r:embed="rId2"/>
          <a:srcRect r="2" b="7204"/>
          <a:stretch>
            <a:fillRect/>
          </a:stretch>
        </p:blipFill>
        <p:spPr>
          <a:xfrm>
            <a:off x="5167198" y="643466"/>
            <a:ext cx="6000936" cy="5568739"/>
          </a:xfrm>
          <a:prstGeom prst="rect">
            <a:avLst/>
          </a:prstGeom>
        </p:spPr>
      </p:pic>
    </p:spTree>
    <p:extLst>
      <p:ext uri="{BB962C8B-B14F-4D97-AF65-F5344CB8AC3E}">
        <p14:creationId xmlns:p14="http://schemas.microsoft.com/office/powerpoint/2010/main" val="68485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E657BB0C-D7C2-E605-F71A-2E730C43C2FC}"/>
              </a:ext>
            </a:extLst>
          </p:cNvPr>
          <p:cNvSpPr>
            <a:spLocks noGrp="1"/>
          </p:cNvSpPr>
          <p:nvPr>
            <p:ph type="title"/>
          </p:nvPr>
        </p:nvSpPr>
        <p:spPr>
          <a:xfrm>
            <a:off x="1295400" y="669925"/>
            <a:ext cx="4800600" cy="1325563"/>
          </a:xfrm>
        </p:spPr>
        <p:txBody>
          <a:bodyPr anchor="b">
            <a:normAutofit/>
          </a:bodyPr>
          <a:lstStyle/>
          <a:p>
            <a:r>
              <a:rPr lang="it-IT">
                <a:solidFill>
                  <a:schemeClr val="bg1"/>
                </a:solidFill>
                <a:latin typeface="Goudy Old Style"/>
              </a:rPr>
              <a:t>Trasformata di </a:t>
            </a:r>
            <a:r>
              <a:rPr lang="it-IT" err="1">
                <a:solidFill>
                  <a:schemeClr val="bg1"/>
                </a:solidFill>
                <a:latin typeface="Goudy Old Style"/>
              </a:rPr>
              <a:t>Hough</a:t>
            </a:r>
            <a:r>
              <a:rPr lang="it-IT">
                <a:solidFill>
                  <a:schemeClr val="bg1"/>
                </a:solidFill>
                <a:latin typeface="Goudy Old Style"/>
              </a:rPr>
              <a:t>-rette</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43721469-6C6A-3802-E773-1140FE225E39}"/>
              </a:ext>
            </a:extLst>
          </p:cNvPr>
          <p:cNvSpPr>
            <a:spLocks noGrp="1"/>
          </p:cNvSpPr>
          <p:nvPr>
            <p:ph idx="1"/>
          </p:nvPr>
        </p:nvSpPr>
        <p:spPr>
          <a:xfrm>
            <a:off x="1172135" y="2087127"/>
            <a:ext cx="5045989" cy="4279842"/>
          </a:xfrm>
        </p:spPr>
        <p:txBody>
          <a:bodyPr vert="horz" lIns="91440" tIns="45720" rIns="91440" bIns="45720" rtlCol="0" anchor="t">
            <a:normAutofit lnSpcReduction="10000"/>
          </a:bodyPr>
          <a:lstStyle/>
          <a:p>
            <a:pPr marL="0" indent="0">
              <a:buNone/>
            </a:pPr>
            <a:endParaRPr lang="en-US" sz="2200">
              <a:solidFill>
                <a:schemeClr val="bg1"/>
              </a:solidFill>
              <a:latin typeface="Goudy Old Style"/>
            </a:endParaRPr>
          </a:p>
          <a:p>
            <a:pPr marL="0" indent="0">
              <a:buNone/>
            </a:pPr>
            <a:r>
              <a:rPr lang="en-US" sz="2200">
                <a:solidFill>
                  <a:schemeClr val="bg1"/>
                </a:solidFill>
                <a:latin typeface="Goudy Old Style"/>
                <a:ea typeface="+mn-lt"/>
                <a:cs typeface="+mn-lt"/>
              </a:rPr>
              <a:t>                      ρ=</a:t>
            </a:r>
            <a:r>
              <a:rPr lang="en-US" sz="2200" err="1">
                <a:solidFill>
                  <a:schemeClr val="bg1"/>
                </a:solidFill>
                <a:latin typeface="Goudy Old Style"/>
                <a:ea typeface="+mn-lt"/>
                <a:cs typeface="+mn-lt"/>
              </a:rPr>
              <a:t>xcos⁡θ+ysin⁡θ</a:t>
            </a:r>
            <a:endParaRPr lang="en-US" sz="2200" err="1">
              <a:solidFill>
                <a:schemeClr val="bg1"/>
              </a:solidFill>
              <a:latin typeface="Goudy Old Style"/>
            </a:endParaRPr>
          </a:p>
          <a:p>
            <a:r>
              <a:rPr lang="en-US" sz="2200" err="1">
                <a:solidFill>
                  <a:schemeClr val="bg1"/>
                </a:solidFill>
                <a:latin typeface="Goudy Old Style"/>
                <a:ea typeface="+mn-lt"/>
                <a:cs typeface="+mn-lt"/>
              </a:rPr>
              <a:t>Parametrizzazione</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che</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rappresenta</a:t>
            </a:r>
            <a:r>
              <a:rPr lang="en-US" sz="2200">
                <a:solidFill>
                  <a:schemeClr val="bg1"/>
                </a:solidFill>
                <a:latin typeface="Goudy Old Style"/>
                <a:ea typeface="+mn-lt"/>
                <a:cs typeface="+mn-lt"/>
              </a:rPr>
              <a:t> </a:t>
            </a:r>
            <a:r>
              <a:rPr lang="en-US" sz="2200" b="1">
                <a:solidFill>
                  <a:schemeClr val="bg1"/>
                </a:solidFill>
                <a:latin typeface="Goudy Old Style"/>
                <a:ea typeface="+mn-lt"/>
                <a:cs typeface="+mn-lt"/>
              </a:rPr>
              <a:t>tutte le </a:t>
            </a:r>
            <a:r>
              <a:rPr lang="en-US" sz="2200" b="1" err="1">
                <a:solidFill>
                  <a:schemeClr val="bg1"/>
                </a:solidFill>
                <a:latin typeface="Goudy Old Style"/>
                <a:ea typeface="+mn-lt"/>
                <a:cs typeface="+mn-lt"/>
              </a:rPr>
              <a:t>rette</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incluse</a:t>
            </a:r>
            <a:r>
              <a:rPr lang="en-US" sz="2200">
                <a:solidFill>
                  <a:schemeClr val="bg1"/>
                </a:solidFill>
                <a:latin typeface="Goudy Old Style"/>
                <a:ea typeface="+mn-lt"/>
                <a:cs typeface="+mn-lt"/>
              </a:rPr>
              <a:t> quelle </a:t>
            </a:r>
            <a:r>
              <a:rPr lang="en-US" sz="2200" err="1">
                <a:solidFill>
                  <a:schemeClr val="bg1"/>
                </a:solidFill>
                <a:latin typeface="Goudy Old Style"/>
                <a:ea typeface="+mn-lt"/>
                <a:cs typeface="+mn-lt"/>
              </a:rPr>
              <a:t>verticali</a:t>
            </a:r>
            <a:endParaRPr lang="en-US" sz="2200" err="1">
              <a:solidFill>
                <a:schemeClr val="bg1"/>
              </a:solidFill>
              <a:latin typeface="Goudy Old Style"/>
            </a:endParaRPr>
          </a:p>
          <a:p>
            <a:r>
              <a:rPr lang="en-US" sz="2200">
                <a:solidFill>
                  <a:schemeClr val="bg1"/>
                </a:solidFill>
                <a:latin typeface="Goudy Old Style"/>
                <a:ea typeface="+mn-lt"/>
                <a:cs typeface="+mn-lt"/>
              </a:rPr>
              <a:t>Ogni </a:t>
            </a:r>
            <a:r>
              <a:rPr lang="en-US" sz="2200" b="1">
                <a:solidFill>
                  <a:schemeClr val="bg1"/>
                </a:solidFill>
                <a:latin typeface="Goudy Old Style"/>
                <a:ea typeface="+mn-lt"/>
                <a:cs typeface="+mn-lt"/>
              </a:rPr>
              <a:t>punto di </a:t>
            </a:r>
            <a:r>
              <a:rPr lang="en-US" sz="2200" b="1" err="1">
                <a:solidFill>
                  <a:schemeClr val="bg1"/>
                </a:solidFill>
                <a:latin typeface="Goudy Old Style"/>
                <a:ea typeface="+mn-lt"/>
                <a:cs typeface="+mn-lt"/>
              </a:rPr>
              <a:t>bordo</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può</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appartenere</a:t>
            </a:r>
            <a:r>
              <a:rPr lang="en-US" sz="2200">
                <a:solidFill>
                  <a:schemeClr val="bg1"/>
                </a:solidFill>
                <a:latin typeface="Goudy Old Style"/>
                <a:ea typeface="+mn-lt"/>
                <a:cs typeface="+mn-lt"/>
              </a:rPr>
              <a:t> a </a:t>
            </a:r>
            <a:r>
              <a:rPr lang="en-US" sz="2200" b="1">
                <a:solidFill>
                  <a:schemeClr val="bg1"/>
                </a:solidFill>
                <a:latin typeface="Goudy Old Style"/>
                <a:ea typeface="+mn-lt"/>
                <a:cs typeface="+mn-lt"/>
              </a:rPr>
              <a:t>infinite </a:t>
            </a:r>
            <a:r>
              <a:rPr lang="en-US" sz="2200" b="1" err="1">
                <a:solidFill>
                  <a:schemeClr val="bg1"/>
                </a:solidFill>
                <a:latin typeface="Goudy Old Style"/>
                <a:ea typeface="+mn-lt"/>
                <a:cs typeface="+mn-lt"/>
              </a:rPr>
              <a:t>rette</a:t>
            </a:r>
            <a:endParaRPr lang="en-US" err="1">
              <a:solidFill>
                <a:schemeClr val="bg1"/>
              </a:solidFill>
              <a:latin typeface="Goudy Old Style"/>
            </a:endParaRPr>
          </a:p>
          <a:p>
            <a:r>
              <a:rPr lang="en-US" sz="2200">
                <a:solidFill>
                  <a:schemeClr val="bg1"/>
                </a:solidFill>
                <a:latin typeface="Goudy Old Style"/>
                <a:ea typeface="+mn-lt"/>
                <a:cs typeface="+mn-lt"/>
              </a:rPr>
              <a:t>Un punto genera </a:t>
            </a:r>
            <a:r>
              <a:rPr lang="en-US" sz="2200" err="1">
                <a:solidFill>
                  <a:schemeClr val="bg1"/>
                </a:solidFill>
                <a:latin typeface="Goudy Old Style"/>
                <a:ea typeface="+mn-lt"/>
                <a:cs typeface="+mn-lt"/>
              </a:rPr>
              <a:t>una</a:t>
            </a:r>
            <a:r>
              <a:rPr lang="en-US" sz="2200">
                <a:solidFill>
                  <a:schemeClr val="bg1"/>
                </a:solidFill>
                <a:latin typeface="Goudy Old Style"/>
                <a:ea typeface="+mn-lt"/>
                <a:cs typeface="+mn-lt"/>
              </a:rPr>
              <a:t> </a:t>
            </a:r>
            <a:r>
              <a:rPr lang="en-US" sz="2200" b="1">
                <a:solidFill>
                  <a:schemeClr val="bg1"/>
                </a:solidFill>
                <a:latin typeface="Goudy Old Style"/>
                <a:ea typeface="+mn-lt"/>
                <a:cs typeface="+mn-lt"/>
              </a:rPr>
              <a:t>curva</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nello</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spazio</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dei</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parametri</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ρ,θ</a:t>
            </a:r>
            <a:r>
              <a:rPr lang="en-US" sz="2200">
                <a:solidFill>
                  <a:schemeClr val="bg1"/>
                </a:solidFill>
                <a:latin typeface="Goudy Old Style"/>
                <a:ea typeface="+mn-lt"/>
                <a:cs typeface="+mn-lt"/>
              </a:rPr>
              <a:t>)(\rho, \theta)(</a:t>
            </a:r>
            <a:r>
              <a:rPr lang="en-US" sz="2200" err="1">
                <a:solidFill>
                  <a:schemeClr val="bg1"/>
                </a:solidFill>
                <a:latin typeface="Goudy Old Style"/>
                <a:ea typeface="+mn-lt"/>
                <a:cs typeface="+mn-lt"/>
              </a:rPr>
              <a:t>ρ,θ</a:t>
            </a:r>
            <a:r>
              <a:rPr lang="en-US" sz="2200">
                <a:solidFill>
                  <a:schemeClr val="bg1"/>
                </a:solidFill>
                <a:latin typeface="Goudy Old Style"/>
                <a:ea typeface="+mn-lt"/>
                <a:cs typeface="+mn-lt"/>
              </a:rPr>
              <a:t>)</a:t>
            </a:r>
            <a:endParaRPr lang="en-US">
              <a:solidFill>
                <a:schemeClr val="bg1"/>
              </a:solidFill>
              <a:latin typeface="Goudy Old Style"/>
              <a:ea typeface="+mn-lt"/>
              <a:cs typeface="+mn-lt"/>
            </a:endParaRPr>
          </a:p>
          <a:p>
            <a:r>
              <a:rPr lang="en-US" sz="2200" err="1">
                <a:solidFill>
                  <a:schemeClr val="bg1"/>
                </a:solidFill>
                <a:latin typeface="Goudy Old Style"/>
                <a:ea typeface="+mn-lt"/>
                <a:cs typeface="+mn-lt"/>
              </a:rPr>
              <a:t>Punti</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appartenenti</a:t>
            </a:r>
            <a:r>
              <a:rPr lang="en-US" sz="2200">
                <a:solidFill>
                  <a:schemeClr val="bg1"/>
                </a:solidFill>
                <a:latin typeface="Goudy Old Style"/>
                <a:ea typeface="+mn-lt"/>
                <a:cs typeface="+mn-lt"/>
              </a:rPr>
              <a:t> alla </a:t>
            </a:r>
            <a:r>
              <a:rPr lang="en-US" sz="2200" err="1">
                <a:solidFill>
                  <a:schemeClr val="bg1"/>
                </a:solidFill>
                <a:latin typeface="Goudy Old Style"/>
                <a:ea typeface="+mn-lt"/>
                <a:cs typeface="+mn-lt"/>
              </a:rPr>
              <a:t>stessa</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retta</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producono</a:t>
            </a:r>
            <a:r>
              <a:rPr lang="en-US" sz="2200">
                <a:solidFill>
                  <a:schemeClr val="bg1"/>
                </a:solidFill>
                <a:latin typeface="Goudy Old Style"/>
                <a:ea typeface="+mn-lt"/>
                <a:cs typeface="+mn-lt"/>
              </a:rPr>
              <a:t> curve </a:t>
            </a:r>
            <a:r>
              <a:rPr lang="en-US" sz="2200" err="1">
                <a:solidFill>
                  <a:schemeClr val="bg1"/>
                </a:solidFill>
                <a:latin typeface="Goudy Old Style"/>
                <a:ea typeface="+mn-lt"/>
                <a:cs typeface="+mn-lt"/>
              </a:rPr>
              <a:t>che</a:t>
            </a:r>
            <a:r>
              <a:rPr lang="en-US" sz="2200">
                <a:solidFill>
                  <a:schemeClr val="bg1"/>
                </a:solidFill>
                <a:latin typeface="Goudy Old Style"/>
                <a:ea typeface="+mn-lt"/>
                <a:cs typeface="+mn-lt"/>
              </a:rPr>
              <a:t> </a:t>
            </a:r>
            <a:r>
              <a:rPr lang="en-US" sz="2200" b="1" err="1">
                <a:solidFill>
                  <a:schemeClr val="bg1"/>
                </a:solidFill>
                <a:latin typeface="Goudy Old Style"/>
                <a:ea typeface="+mn-lt"/>
                <a:cs typeface="+mn-lt"/>
              </a:rPr>
              <a:t>si</a:t>
            </a:r>
            <a:r>
              <a:rPr lang="en-US" sz="2200" b="1">
                <a:solidFill>
                  <a:schemeClr val="bg1"/>
                </a:solidFill>
                <a:latin typeface="Goudy Old Style"/>
                <a:ea typeface="+mn-lt"/>
                <a:cs typeface="+mn-lt"/>
              </a:rPr>
              <a:t> </a:t>
            </a:r>
            <a:r>
              <a:rPr lang="en-US" sz="2200" b="1" err="1">
                <a:solidFill>
                  <a:schemeClr val="bg1"/>
                </a:solidFill>
                <a:latin typeface="Goudy Old Style"/>
                <a:ea typeface="+mn-lt"/>
                <a:cs typeface="+mn-lt"/>
              </a:rPr>
              <a:t>intersecano</a:t>
            </a:r>
            <a:endParaRPr lang="en-US" b="1" err="1">
              <a:solidFill>
                <a:schemeClr val="bg1"/>
              </a:solidFill>
              <a:latin typeface="Goudy Old Style"/>
              <a:ea typeface="+mn-lt"/>
              <a:cs typeface="+mn-lt"/>
            </a:endParaRPr>
          </a:p>
          <a:p>
            <a:r>
              <a:rPr lang="en-US" sz="2200" err="1">
                <a:solidFill>
                  <a:schemeClr val="bg1"/>
                </a:solidFill>
                <a:latin typeface="Goudy Old Style"/>
                <a:ea typeface="+mn-lt"/>
                <a:cs typeface="+mn-lt"/>
              </a:rPr>
              <a:t>L’intersezione</a:t>
            </a:r>
            <a:r>
              <a:rPr lang="en-US" sz="2200">
                <a:solidFill>
                  <a:schemeClr val="bg1"/>
                </a:solidFill>
                <a:latin typeface="Goudy Old Style"/>
                <a:ea typeface="+mn-lt"/>
                <a:cs typeface="+mn-lt"/>
              </a:rPr>
              <a:t> </a:t>
            </a:r>
            <a:r>
              <a:rPr lang="en-US" sz="2200" err="1">
                <a:solidFill>
                  <a:schemeClr val="bg1"/>
                </a:solidFill>
                <a:latin typeface="Goudy Old Style"/>
                <a:ea typeface="+mn-lt"/>
                <a:cs typeface="+mn-lt"/>
              </a:rPr>
              <a:t>identifica</a:t>
            </a:r>
            <a:r>
              <a:rPr lang="en-US" sz="2200">
                <a:solidFill>
                  <a:schemeClr val="bg1"/>
                </a:solidFill>
                <a:latin typeface="Goudy Old Style"/>
                <a:ea typeface="+mn-lt"/>
                <a:cs typeface="+mn-lt"/>
              </a:rPr>
              <a:t> la </a:t>
            </a:r>
            <a:r>
              <a:rPr lang="en-US" sz="2200" b="1" err="1">
                <a:solidFill>
                  <a:schemeClr val="bg1"/>
                </a:solidFill>
                <a:latin typeface="Goudy Old Style"/>
                <a:ea typeface="+mn-lt"/>
                <a:cs typeface="+mn-lt"/>
              </a:rPr>
              <a:t>retta</a:t>
            </a:r>
            <a:r>
              <a:rPr lang="en-US" sz="2200" b="1">
                <a:solidFill>
                  <a:schemeClr val="bg1"/>
                </a:solidFill>
                <a:latin typeface="Goudy Old Style"/>
                <a:ea typeface="+mn-lt"/>
                <a:cs typeface="+mn-lt"/>
              </a:rPr>
              <a:t> </a:t>
            </a:r>
            <a:r>
              <a:rPr lang="en-US" sz="2200" b="1" err="1">
                <a:solidFill>
                  <a:schemeClr val="bg1"/>
                </a:solidFill>
                <a:latin typeface="Goudy Old Style"/>
                <a:ea typeface="+mn-lt"/>
                <a:cs typeface="+mn-lt"/>
              </a:rPr>
              <a:t>presente</a:t>
            </a:r>
            <a:r>
              <a:rPr lang="en-US" sz="2200" b="1">
                <a:solidFill>
                  <a:schemeClr val="bg1"/>
                </a:solidFill>
                <a:latin typeface="Goudy Old Style"/>
                <a:ea typeface="+mn-lt"/>
                <a:cs typeface="+mn-lt"/>
              </a:rPr>
              <a:t> </a:t>
            </a:r>
            <a:r>
              <a:rPr lang="en-US" sz="2200" b="1" err="1">
                <a:solidFill>
                  <a:schemeClr val="bg1"/>
                </a:solidFill>
                <a:latin typeface="Goudy Old Style"/>
                <a:ea typeface="+mn-lt"/>
                <a:cs typeface="+mn-lt"/>
              </a:rPr>
              <a:t>nell’immagine</a:t>
            </a:r>
            <a:endParaRPr lang="en-US" err="1">
              <a:solidFill>
                <a:schemeClr val="bg1"/>
              </a:solidFill>
              <a:latin typeface="Goudy Old Style"/>
              <a:ea typeface="+mn-lt"/>
              <a:cs typeface="+mn-lt"/>
            </a:endParaRPr>
          </a:p>
          <a:p>
            <a:endParaRPr lang="en-US" sz="2200">
              <a:solidFill>
                <a:schemeClr val="bg1"/>
              </a:solidFill>
            </a:endParaRPr>
          </a:p>
        </p:txBody>
      </p:sp>
      <p:pic>
        <p:nvPicPr>
          <p:cNvPr id="5" name="Immagine 4" descr="Immagine che contiene linea, diagramma, Diagramma&#10;&#10;Il contenuto generato dall&amp;#39;IA potrebbe non essere corretto.">
            <a:extLst>
              <a:ext uri="{FF2B5EF4-FFF2-40B4-BE49-F238E27FC236}">
                <a16:creationId xmlns:a16="http://schemas.microsoft.com/office/drawing/2014/main" id="{B03F43CE-7B90-7974-9079-3349D5957B36}"/>
              </a:ext>
            </a:extLst>
          </p:cNvPr>
          <p:cNvPicPr>
            <a:picLocks noChangeAspect="1"/>
          </p:cNvPicPr>
          <p:nvPr/>
        </p:nvPicPr>
        <p:blipFill>
          <a:blip r:embed="rId2"/>
          <a:stretch>
            <a:fillRect/>
          </a:stretch>
        </p:blipFill>
        <p:spPr>
          <a:xfrm>
            <a:off x="6645193" y="657982"/>
            <a:ext cx="3588640" cy="2208393"/>
          </a:xfrm>
          <a:prstGeom prst="rect">
            <a:avLst/>
          </a:prstGeom>
        </p:spPr>
      </p:pic>
      <p:sp>
        <p:nvSpPr>
          <p:cNvPr id="16"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descr="Immagine che contiene linea, diagramma, Diagramma, Parallelo&#10;&#10;Il contenuto generato dall&amp;#39;IA potrebbe non essere corretto.">
            <a:extLst>
              <a:ext uri="{FF2B5EF4-FFF2-40B4-BE49-F238E27FC236}">
                <a16:creationId xmlns:a16="http://schemas.microsoft.com/office/drawing/2014/main" id="{52EDDB62-44B0-FDBF-3F00-96CAB9F94D42}"/>
              </a:ext>
            </a:extLst>
          </p:cNvPr>
          <p:cNvPicPr>
            <a:picLocks noChangeAspect="1"/>
          </p:cNvPicPr>
          <p:nvPr/>
        </p:nvPicPr>
        <p:blipFill>
          <a:blip r:embed="rId3"/>
          <a:stretch>
            <a:fillRect/>
          </a:stretch>
        </p:blipFill>
        <p:spPr>
          <a:xfrm>
            <a:off x="8038661" y="4042216"/>
            <a:ext cx="3588640" cy="2160634"/>
          </a:xfrm>
          <a:prstGeom prst="rect">
            <a:avLst/>
          </a:prstGeom>
        </p:spPr>
      </p:pic>
      <p:sp>
        <p:nvSpPr>
          <p:cNvPr id="18"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020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 name="Rectangle 4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 name="Group 41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16" name="Straight Connector 41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22" name="Oval 421">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magine 4" descr="Immagine che contiene cerchio, moneta, bianco e nero&#10;&#10;Il contenuto generato dall&amp;#39;IA potrebbe non essere corretto.">
            <a:extLst>
              <a:ext uri="{FF2B5EF4-FFF2-40B4-BE49-F238E27FC236}">
                <a16:creationId xmlns:a16="http://schemas.microsoft.com/office/drawing/2014/main" id="{503C2A98-A1F5-1E87-644E-50B0E69E4682}"/>
              </a:ext>
            </a:extLst>
          </p:cNvPr>
          <p:cNvPicPr>
            <a:picLocks noChangeAspect="1"/>
          </p:cNvPicPr>
          <p:nvPr/>
        </p:nvPicPr>
        <p:blipFill>
          <a:blip r:embed="rId2"/>
          <a:stretch>
            <a:fillRect/>
          </a:stretch>
        </p:blipFill>
        <p:spPr>
          <a:xfrm>
            <a:off x="630313" y="338510"/>
            <a:ext cx="4579447" cy="3492497"/>
          </a:xfrm>
          <a:prstGeom prst="rect">
            <a:avLst/>
          </a:prstGeom>
          <a:scene3d>
            <a:camera prst="orthographicFront"/>
            <a:lightRig rig="contrasting" dir="t">
              <a:rot lat="0" lon="0" rev="3000000"/>
            </a:lightRig>
          </a:scene3d>
          <a:sp3d contourW="7620">
            <a:bevelT w="95250" h="31750"/>
            <a:contourClr>
              <a:srgbClr val="333333"/>
            </a:contourClr>
          </a:sp3d>
        </p:spPr>
      </p:pic>
      <p:sp>
        <p:nvSpPr>
          <p:cNvPr id="429" name="Rectangle 42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1" name="Group 43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14" name="Straight Connector 43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0" name="Straight Connector 43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8" name="Straight Connector 43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Segnaposto contenuto 3" descr="Immagine che contiene diagramma, linea, Diagramma, modello&#10;&#10;Il contenuto generato dall&amp;#39;IA potrebbe non essere corretto.">
            <a:extLst>
              <a:ext uri="{FF2B5EF4-FFF2-40B4-BE49-F238E27FC236}">
                <a16:creationId xmlns:a16="http://schemas.microsoft.com/office/drawing/2014/main" id="{5DF238DE-C22B-4632-62DA-9E2E864E9345}"/>
              </a:ext>
            </a:extLst>
          </p:cNvPr>
          <p:cNvPicPr>
            <a:picLocks noChangeAspect="1"/>
          </p:cNvPicPr>
          <p:nvPr/>
        </p:nvPicPr>
        <p:blipFill>
          <a:blip r:embed="rId3"/>
          <a:stretch>
            <a:fillRect/>
          </a:stretch>
        </p:blipFill>
        <p:spPr>
          <a:xfrm>
            <a:off x="6149111" y="338510"/>
            <a:ext cx="5330898" cy="3280552"/>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430" name="Rectangle 4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5" name="Group 4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0" name="Straight Connector 4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0" name="Straight Connector 4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3" name="Straight Connector 4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8DE66B00-B919-BC92-632C-876C00A6DD06}"/>
              </a:ext>
            </a:extLst>
          </p:cNvPr>
          <p:cNvSpPr>
            <a:spLocks noGrp="1"/>
          </p:cNvSpPr>
          <p:nvPr>
            <p:ph type="title"/>
          </p:nvPr>
        </p:nvSpPr>
        <p:spPr>
          <a:xfrm>
            <a:off x="630936" y="4508739"/>
            <a:ext cx="4651076" cy="2129586"/>
          </a:xfrm>
          <a:noFill/>
        </p:spPr>
        <p:txBody>
          <a:bodyPr anchor="t">
            <a:normAutofit/>
          </a:bodyPr>
          <a:lstStyle/>
          <a:p>
            <a:r>
              <a:rPr lang="it-IT" sz="4800">
                <a:solidFill>
                  <a:schemeClr val="bg1"/>
                </a:solidFill>
                <a:latin typeface="Goudy Old Style"/>
              </a:rPr>
              <a:t>Trasformata di </a:t>
            </a:r>
            <a:r>
              <a:rPr lang="it-IT" sz="4800" err="1">
                <a:solidFill>
                  <a:schemeClr val="bg1"/>
                </a:solidFill>
                <a:latin typeface="Goudy Old Style"/>
              </a:rPr>
              <a:t>Hough</a:t>
            </a:r>
            <a:r>
              <a:rPr lang="it-IT" sz="4800">
                <a:solidFill>
                  <a:schemeClr val="bg1"/>
                </a:solidFill>
                <a:latin typeface="Goudy Old Style"/>
              </a:rPr>
              <a:t>-cerchi</a:t>
            </a:r>
          </a:p>
        </p:txBody>
      </p:sp>
      <p:sp>
        <p:nvSpPr>
          <p:cNvPr id="9" name="Content Placeholder 8">
            <a:extLst>
              <a:ext uri="{FF2B5EF4-FFF2-40B4-BE49-F238E27FC236}">
                <a16:creationId xmlns:a16="http://schemas.microsoft.com/office/drawing/2014/main" id="{418D26DE-E0AC-5333-938C-7B5563B0A9DC}"/>
              </a:ext>
            </a:extLst>
          </p:cNvPr>
          <p:cNvSpPr>
            <a:spLocks noGrp="1"/>
          </p:cNvSpPr>
          <p:nvPr>
            <p:ph idx="1"/>
          </p:nvPr>
        </p:nvSpPr>
        <p:spPr>
          <a:xfrm>
            <a:off x="5204245" y="4018143"/>
            <a:ext cx="6840171" cy="2693270"/>
          </a:xfrm>
          <a:noFill/>
        </p:spPr>
        <p:txBody>
          <a:bodyPr anchor="t">
            <a:normAutofit lnSpcReduction="10000"/>
          </a:bodyPr>
          <a:lstStyle/>
          <a:p>
            <a:pPr marL="0" indent="0">
              <a:buNone/>
            </a:pPr>
            <a:r>
              <a:rPr lang="en-US" sz="1800">
                <a:solidFill>
                  <a:schemeClr val="bg1"/>
                </a:solidFill>
                <a:latin typeface="Goudy Old Style"/>
                <a:ea typeface="+mn-lt"/>
                <a:cs typeface="+mn-lt"/>
              </a:rPr>
              <a:t>                                      </a:t>
            </a:r>
            <a:r>
              <a:rPr lang="en-US" sz="2000" b="1">
                <a:solidFill>
                  <a:schemeClr val="bg1"/>
                </a:solidFill>
                <a:latin typeface="Goudy Old Style"/>
                <a:ea typeface="+mn-lt"/>
                <a:cs typeface="+mn-lt"/>
              </a:rPr>
              <a:t>  (x − xc )2+(y − </a:t>
            </a:r>
            <a:r>
              <a:rPr lang="en-US" sz="2000" b="1" err="1">
                <a:solidFill>
                  <a:schemeClr val="bg1"/>
                </a:solidFill>
                <a:latin typeface="Goudy Old Style"/>
                <a:ea typeface="+mn-lt"/>
                <a:cs typeface="+mn-lt"/>
              </a:rPr>
              <a:t>yc</a:t>
            </a:r>
            <a:r>
              <a:rPr lang="en-US" sz="2000" b="1">
                <a:solidFill>
                  <a:schemeClr val="bg1"/>
                </a:solidFill>
                <a:latin typeface="Goudy Old Style"/>
                <a:ea typeface="+mn-lt"/>
                <a:cs typeface="+mn-lt"/>
              </a:rPr>
              <a:t> )2 = r2 </a:t>
            </a:r>
            <a:endParaRPr lang="en-US" sz="2000" b="1">
              <a:solidFill>
                <a:schemeClr val="bg1"/>
              </a:solidFill>
              <a:latin typeface="Goudy Old Style"/>
            </a:endParaRPr>
          </a:p>
          <a:p>
            <a:r>
              <a:rPr lang="en-US" sz="1800">
                <a:solidFill>
                  <a:schemeClr val="bg1"/>
                </a:solidFill>
                <a:latin typeface="Goudy Old Style"/>
                <a:ea typeface="+mn-lt"/>
                <a:cs typeface="+mn-lt"/>
              </a:rPr>
              <a:t>Un </a:t>
            </a:r>
            <a:r>
              <a:rPr lang="en-US" sz="1800" err="1">
                <a:solidFill>
                  <a:schemeClr val="bg1"/>
                </a:solidFill>
                <a:latin typeface="Goudy Old Style"/>
                <a:ea typeface="+mn-lt"/>
                <a:cs typeface="+mn-lt"/>
              </a:rPr>
              <a:t>cerchio</a:t>
            </a:r>
            <a:r>
              <a:rPr lang="en-US" sz="1800">
                <a:solidFill>
                  <a:schemeClr val="bg1"/>
                </a:solidFill>
                <a:latin typeface="Goudy Old Style"/>
                <a:ea typeface="+mn-lt"/>
                <a:cs typeface="+mn-lt"/>
              </a:rPr>
              <a:t> è </a:t>
            </a:r>
            <a:r>
              <a:rPr lang="en-US" sz="1800" err="1">
                <a:solidFill>
                  <a:schemeClr val="bg1"/>
                </a:solidFill>
                <a:latin typeface="Goudy Old Style"/>
                <a:ea typeface="+mn-lt"/>
                <a:cs typeface="+mn-lt"/>
              </a:rPr>
              <a:t>definito</a:t>
            </a:r>
            <a:r>
              <a:rPr lang="en-US" sz="1800">
                <a:solidFill>
                  <a:schemeClr val="bg1"/>
                </a:solidFill>
                <a:latin typeface="Goudy Old Style"/>
                <a:ea typeface="+mn-lt"/>
                <a:cs typeface="+mn-lt"/>
              </a:rPr>
              <a:t> da </a:t>
            </a:r>
            <a:r>
              <a:rPr lang="en-US" sz="1800" b="1" err="1">
                <a:solidFill>
                  <a:schemeClr val="bg1"/>
                </a:solidFill>
                <a:latin typeface="Goudy Old Style"/>
                <a:ea typeface="+mn-lt"/>
                <a:cs typeface="+mn-lt"/>
              </a:rPr>
              <a:t>centro</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xc,yc</a:t>
            </a:r>
            <a:r>
              <a:rPr lang="en-US" sz="1800" b="1">
                <a:solidFill>
                  <a:schemeClr val="bg1"/>
                </a:solidFill>
                <a:latin typeface="Goudy Old Style"/>
                <a:ea typeface="+mn-lt"/>
                <a:cs typeface="+mn-lt"/>
              </a:rPr>
              <a:t>)(</a:t>
            </a:r>
            <a:r>
              <a:rPr lang="en-US" sz="1800" b="1" err="1">
                <a:solidFill>
                  <a:schemeClr val="bg1"/>
                </a:solidFill>
                <a:latin typeface="Goudy Old Style"/>
                <a:ea typeface="+mn-lt"/>
                <a:cs typeface="+mn-lt"/>
              </a:rPr>
              <a:t>x_c</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y_c</a:t>
            </a:r>
            <a:r>
              <a:rPr lang="en-US" sz="1800" b="1">
                <a:solidFill>
                  <a:schemeClr val="bg1"/>
                </a:solidFill>
                <a:latin typeface="Goudy Old Style"/>
                <a:ea typeface="+mn-lt"/>
                <a:cs typeface="+mn-lt"/>
              </a:rPr>
              <a:t>)(xc ,</a:t>
            </a:r>
            <a:r>
              <a:rPr lang="en-US" sz="1800" b="1" err="1">
                <a:solidFill>
                  <a:schemeClr val="bg1"/>
                </a:solidFill>
                <a:latin typeface="Goudy Old Style"/>
                <a:ea typeface="+mn-lt"/>
                <a:cs typeface="+mn-lt"/>
              </a:rPr>
              <a:t>yc</a:t>
            </a:r>
            <a:r>
              <a:rPr lang="en-US" sz="1800" b="1">
                <a:solidFill>
                  <a:schemeClr val="bg1"/>
                </a:solidFill>
                <a:latin typeface="Goudy Old Style"/>
                <a:ea typeface="+mn-lt"/>
                <a:cs typeface="+mn-lt"/>
              </a:rPr>
              <a:t> )</a:t>
            </a:r>
            <a:r>
              <a:rPr lang="en-US" sz="1800">
                <a:solidFill>
                  <a:schemeClr val="bg1"/>
                </a:solidFill>
                <a:latin typeface="Goudy Old Style"/>
                <a:ea typeface="+mn-lt"/>
                <a:cs typeface="+mn-lt"/>
              </a:rPr>
              <a:t> e </a:t>
            </a:r>
            <a:r>
              <a:rPr lang="en-US" sz="1800" b="1" err="1">
                <a:solidFill>
                  <a:schemeClr val="bg1"/>
                </a:solidFill>
                <a:latin typeface="Goudy Old Style"/>
                <a:ea typeface="+mn-lt"/>
                <a:cs typeface="+mn-lt"/>
              </a:rPr>
              <a:t>raggio</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rrr</a:t>
            </a:r>
            <a:endParaRPr lang="en-US">
              <a:solidFill>
                <a:schemeClr val="bg1"/>
              </a:solidFill>
              <a:latin typeface="Goudy Old Style"/>
            </a:endParaRPr>
          </a:p>
          <a:p>
            <a:r>
              <a:rPr lang="en-US" sz="1800">
                <a:solidFill>
                  <a:schemeClr val="bg1"/>
                </a:solidFill>
                <a:latin typeface="Goudy Old Style"/>
                <a:ea typeface="+mn-lt"/>
                <a:cs typeface="+mn-lt"/>
              </a:rPr>
              <a:t>Se il </a:t>
            </a:r>
            <a:r>
              <a:rPr lang="en-US" sz="1800" err="1">
                <a:solidFill>
                  <a:schemeClr val="bg1"/>
                </a:solidFill>
                <a:latin typeface="Goudy Old Style"/>
                <a:ea typeface="+mn-lt"/>
                <a:cs typeface="+mn-lt"/>
              </a:rPr>
              <a:t>raggio</a:t>
            </a:r>
            <a:r>
              <a:rPr lang="en-US" sz="1800">
                <a:solidFill>
                  <a:schemeClr val="bg1"/>
                </a:solidFill>
                <a:latin typeface="Goudy Old Style"/>
                <a:ea typeface="+mn-lt"/>
                <a:cs typeface="+mn-lt"/>
              </a:rPr>
              <a:t> è incognito, lo </a:t>
            </a:r>
            <a:r>
              <a:rPr lang="en-US" sz="1800" b="1" err="1">
                <a:solidFill>
                  <a:schemeClr val="bg1"/>
                </a:solidFill>
                <a:latin typeface="Goudy Old Style"/>
                <a:ea typeface="+mn-lt"/>
                <a:cs typeface="+mn-lt"/>
              </a:rPr>
              <a:t>spazio</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dei</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parametri</a:t>
            </a:r>
            <a:r>
              <a:rPr lang="en-US" sz="1800" b="1">
                <a:solidFill>
                  <a:schemeClr val="bg1"/>
                </a:solidFill>
                <a:latin typeface="Goudy Old Style"/>
                <a:ea typeface="+mn-lt"/>
                <a:cs typeface="+mn-lt"/>
              </a:rPr>
              <a:t> è </a:t>
            </a:r>
            <a:r>
              <a:rPr lang="en-US" sz="1800" b="1" err="1">
                <a:solidFill>
                  <a:schemeClr val="bg1"/>
                </a:solidFill>
                <a:latin typeface="Goudy Old Style"/>
                <a:ea typeface="+mn-lt"/>
                <a:cs typeface="+mn-lt"/>
              </a:rPr>
              <a:t>tridimensionale</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xc,yc,r</a:t>
            </a:r>
            <a:r>
              <a:rPr lang="en-US" sz="1800">
                <a:solidFill>
                  <a:schemeClr val="bg1"/>
                </a:solidFill>
                <a:latin typeface="Goudy Old Style"/>
                <a:ea typeface="+mn-lt"/>
                <a:cs typeface="+mn-lt"/>
              </a:rPr>
              <a:t>)(</a:t>
            </a:r>
            <a:r>
              <a:rPr lang="en-US" sz="1800" err="1">
                <a:solidFill>
                  <a:schemeClr val="bg1"/>
                </a:solidFill>
                <a:latin typeface="Goudy Old Style"/>
                <a:ea typeface="+mn-lt"/>
                <a:cs typeface="+mn-lt"/>
              </a:rPr>
              <a:t>x_c</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y_c</a:t>
            </a:r>
            <a:r>
              <a:rPr lang="en-US" sz="1800">
                <a:solidFill>
                  <a:schemeClr val="bg1"/>
                </a:solidFill>
                <a:latin typeface="Goudy Old Style"/>
                <a:ea typeface="+mn-lt"/>
                <a:cs typeface="+mn-lt"/>
              </a:rPr>
              <a:t>, r)(xc ,</a:t>
            </a:r>
            <a:r>
              <a:rPr lang="en-US" sz="1800" err="1">
                <a:solidFill>
                  <a:schemeClr val="bg1"/>
                </a:solidFill>
                <a:latin typeface="Goudy Old Style"/>
                <a:ea typeface="+mn-lt"/>
                <a:cs typeface="+mn-lt"/>
              </a:rPr>
              <a:t>yc</a:t>
            </a:r>
            <a:r>
              <a:rPr lang="en-US" sz="1800">
                <a:solidFill>
                  <a:schemeClr val="bg1"/>
                </a:solidFill>
                <a:latin typeface="Goudy Old Style"/>
                <a:ea typeface="+mn-lt"/>
                <a:cs typeface="+mn-lt"/>
              </a:rPr>
              <a:t> ,r)</a:t>
            </a:r>
            <a:endParaRPr lang="en-US">
              <a:solidFill>
                <a:schemeClr val="bg1"/>
              </a:solidFill>
              <a:latin typeface="Goudy Old Style"/>
            </a:endParaRPr>
          </a:p>
          <a:p>
            <a:r>
              <a:rPr lang="en-US" sz="1800">
                <a:solidFill>
                  <a:schemeClr val="bg1"/>
                </a:solidFill>
                <a:latin typeface="Goudy Old Style"/>
                <a:ea typeface="+mn-lt"/>
                <a:cs typeface="+mn-lt"/>
              </a:rPr>
              <a:t>Ogni </a:t>
            </a:r>
            <a:r>
              <a:rPr lang="en-US" sz="1800" b="1">
                <a:solidFill>
                  <a:schemeClr val="bg1"/>
                </a:solidFill>
                <a:latin typeface="Goudy Old Style"/>
                <a:ea typeface="+mn-lt"/>
                <a:cs typeface="+mn-lt"/>
              </a:rPr>
              <a:t>punto di </a:t>
            </a:r>
            <a:r>
              <a:rPr lang="en-US" sz="1800" b="1" err="1">
                <a:solidFill>
                  <a:schemeClr val="bg1"/>
                </a:solidFill>
                <a:latin typeface="Goudy Old Style"/>
                <a:ea typeface="+mn-lt"/>
                <a:cs typeface="+mn-lt"/>
              </a:rPr>
              <a:t>bordo</a:t>
            </a:r>
            <a:r>
              <a:rPr lang="en-US" sz="1800">
                <a:solidFill>
                  <a:schemeClr val="bg1"/>
                </a:solidFill>
                <a:latin typeface="Goudy Old Style"/>
                <a:ea typeface="+mn-lt"/>
                <a:cs typeface="+mn-lt"/>
              </a:rPr>
              <a:t> genera </a:t>
            </a:r>
            <a:r>
              <a:rPr lang="en-US" sz="1800" err="1">
                <a:solidFill>
                  <a:schemeClr val="bg1"/>
                </a:solidFill>
                <a:latin typeface="Goudy Old Style"/>
                <a:ea typeface="+mn-lt"/>
                <a:cs typeface="+mn-lt"/>
              </a:rPr>
              <a:t>una</a:t>
            </a:r>
            <a:r>
              <a:rPr lang="en-US" sz="1800">
                <a:solidFill>
                  <a:schemeClr val="bg1"/>
                </a:solidFill>
                <a:latin typeface="Goudy Old Style"/>
                <a:ea typeface="+mn-lt"/>
                <a:cs typeface="+mn-lt"/>
              </a:rPr>
              <a:t> </a:t>
            </a:r>
            <a:r>
              <a:rPr lang="en-US" sz="1800" b="1" err="1">
                <a:solidFill>
                  <a:schemeClr val="bg1"/>
                </a:solidFill>
                <a:latin typeface="Goudy Old Style"/>
                <a:ea typeface="+mn-lt"/>
                <a:cs typeface="+mn-lt"/>
              </a:rPr>
              <a:t>superficie</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nello</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spazio</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dei</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parametri</a:t>
            </a:r>
            <a:endParaRPr lang="en-US">
              <a:solidFill>
                <a:schemeClr val="bg1"/>
              </a:solidFill>
              <a:latin typeface="Goudy Old Style"/>
            </a:endParaRPr>
          </a:p>
          <a:p>
            <a:r>
              <a:rPr lang="en-US" sz="1800">
                <a:solidFill>
                  <a:schemeClr val="bg1"/>
                </a:solidFill>
                <a:latin typeface="Goudy Old Style"/>
                <a:ea typeface="+mn-lt"/>
                <a:cs typeface="+mn-lt"/>
              </a:rPr>
              <a:t>Le </a:t>
            </a:r>
            <a:r>
              <a:rPr lang="en-US" sz="1800" b="1" err="1">
                <a:solidFill>
                  <a:schemeClr val="bg1"/>
                </a:solidFill>
                <a:latin typeface="Goudy Old Style"/>
                <a:ea typeface="+mn-lt"/>
                <a:cs typeface="+mn-lt"/>
              </a:rPr>
              <a:t>intersezioni</a:t>
            </a:r>
            <a:r>
              <a:rPr lang="en-US" sz="1800" b="1">
                <a:solidFill>
                  <a:schemeClr val="bg1"/>
                </a:solidFill>
                <a:latin typeface="Goudy Old Style"/>
                <a:ea typeface="+mn-lt"/>
                <a:cs typeface="+mn-lt"/>
              </a:rPr>
              <a:t> delle </a:t>
            </a:r>
            <a:r>
              <a:rPr lang="en-US" sz="1800" b="1" err="1">
                <a:solidFill>
                  <a:schemeClr val="bg1"/>
                </a:solidFill>
                <a:latin typeface="Goudy Old Style"/>
                <a:ea typeface="+mn-lt"/>
                <a:cs typeface="+mn-lt"/>
              </a:rPr>
              <a:t>superfici</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identificano</a:t>
            </a:r>
            <a:r>
              <a:rPr lang="en-US" sz="1800">
                <a:solidFill>
                  <a:schemeClr val="bg1"/>
                </a:solidFill>
                <a:latin typeface="Goudy Old Style"/>
                <a:ea typeface="+mn-lt"/>
                <a:cs typeface="+mn-lt"/>
              </a:rPr>
              <a:t> un </a:t>
            </a:r>
            <a:r>
              <a:rPr lang="en-US" sz="1800" b="1" err="1">
                <a:solidFill>
                  <a:schemeClr val="bg1"/>
                </a:solidFill>
                <a:latin typeface="Goudy Old Style"/>
                <a:ea typeface="+mn-lt"/>
                <a:cs typeface="+mn-lt"/>
              </a:rPr>
              <a:t>cerchio</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reale</a:t>
            </a:r>
            <a:endParaRPr lang="en-US">
              <a:solidFill>
                <a:schemeClr val="bg1"/>
              </a:solidFill>
              <a:latin typeface="Goudy Old Style"/>
            </a:endParaRPr>
          </a:p>
          <a:p>
            <a:r>
              <a:rPr lang="en-US" sz="1800" err="1">
                <a:solidFill>
                  <a:schemeClr val="bg1"/>
                </a:solidFill>
                <a:latin typeface="Goudy Old Style"/>
                <a:ea typeface="+mn-lt"/>
                <a:cs typeface="+mn-lt"/>
              </a:rPr>
              <a:t>Metodo</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più</a:t>
            </a:r>
            <a:r>
              <a:rPr lang="en-US" sz="1800">
                <a:solidFill>
                  <a:schemeClr val="bg1"/>
                </a:solidFill>
                <a:latin typeface="Goudy Old Style"/>
                <a:ea typeface="+mn-lt"/>
                <a:cs typeface="+mn-lt"/>
              </a:rPr>
              <a:t> </a:t>
            </a:r>
            <a:r>
              <a:rPr lang="en-US" sz="1800" b="1" err="1">
                <a:solidFill>
                  <a:schemeClr val="bg1"/>
                </a:solidFill>
                <a:latin typeface="Goudy Old Style"/>
                <a:ea typeface="+mn-lt"/>
                <a:cs typeface="+mn-lt"/>
              </a:rPr>
              <a:t>costoso</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computazionalmente</a:t>
            </a:r>
            <a:r>
              <a:rPr lang="en-US" sz="1800">
                <a:solidFill>
                  <a:schemeClr val="bg1"/>
                </a:solidFill>
                <a:latin typeface="Goudy Old Style"/>
                <a:ea typeface="+mn-lt"/>
                <a:cs typeface="+mn-lt"/>
              </a:rPr>
              <a:t>, ma </a:t>
            </a:r>
            <a:r>
              <a:rPr lang="en-US" sz="1800" err="1">
                <a:solidFill>
                  <a:schemeClr val="bg1"/>
                </a:solidFill>
                <a:latin typeface="Goudy Old Style"/>
                <a:ea typeface="+mn-lt"/>
                <a:cs typeface="+mn-lt"/>
              </a:rPr>
              <a:t>efficace</a:t>
            </a:r>
            <a:r>
              <a:rPr lang="en-US" sz="1800">
                <a:solidFill>
                  <a:schemeClr val="bg1"/>
                </a:solidFill>
                <a:latin typeface="Goudy Old Style"/>
                <a:ea typeface="+mn-lt"/>
                <a:cs typeface="+mn-lt"/>
              </a:rPr>
              <a:t> </a:t>
            </a:r>
            <a:r>
              <a:rPr lang="en-US" sz="1800" err="1">
                <a:solidFill>
                  <a:schemeClr val="bg1"/>
                </a:solidFill>
                <a:latin typeface="Goudy Old Style"/>
                <a:ea typeface="+mn-lt"/>
                <a:cs typeface="+mn-lt"/>
              </a:rPr>
              <a:t>anche</a:t>
            </a:r>
            <a:r>
              <a:rPr lang="en-US" sz="1800">
                <a:solidFill>
                  <a:schemeClr val="bg1"/>
                </a:solidFill>
                <a:latin typeface="Goudy Old Style"/>
                <a:ea typeface="+mn-lt"/>
                <a:cs typeface="+mn-lt"/>
              </a:rPr>
              <a:t> con </a:t>
            </a:r>
            <a:r>
              <a:rPr lang="en-US" sz="1800" b="1" err="1">
                <a:solidFill>
                  <a:schemeClr val="bg1"/>
                </a:solidFill>
                <a:latin typeface="Goudy Old Style"/>
                <a:ea typeface="+mn-lt"/>
                <a:cs typeface="+mn-lt"/>
              </a:rPr>
              <a:t>bordi</a:t>
            </a:r>
            <a:r>
              <a:rPr lang="en-US" sz="1800" b="1">
                <a:solidFill>
                  <a:schemeClr val="bg1"/>
                </a:solidFill>
                <a:latin typeface="Goudy Old Style"/>
                <a:ea typeface="+mn-lt"/>
                <a:cs typeface="+mn-lt"/>
              </a:rPr>
              <a:t> </a:t>
            </a:r>
            <a:r>
              <a:rPr lang="en-US" sz="1800" b="1" err="1">
                <a:solidFill>
                  <a:schemeClr val="bg1"/>
                </a:solidFill>
                <a:latin typeface="Goudy Old Style"/>
                <a:ea typeface="+mn-lt"/>
                <a:cs typeface="+mn-lt"/>
              </a:rPr>
              <a:t>parziali</a:t>
            </a:r>
            <a:endParaRPr lang="en-US" err="1">
              <a:solidFill>
                <a:schemeClr val="bg1"/>
              </a:solidFill>
              <a:latin typeface="Goudy Old Style"/>
            </a:endParaRPr>
          </a:p>
          <a:p>
            <a:endParaRPr lang="en-US" sz="1800">
              <a:solidFill>
                <a:schemeClr val="bg1"/>
              </a:solidFill>
            </a:endParaRPr>
          </a:p>
        </p:txBody>
      </p:sp>
    </p:spTree>
    <p:extLst>
      <p:ext uri="{BB962C8B-B14F-4D97-AF65-F5344CB8AC3E}">
        <p14:creationId xmlns:p14="http://schemas.microsoft.com/office/powerpoint/2010/main" val="3125341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schizzo, testo, origami, design&#10;&#10;Il contenuto generato dall&amp;#39;IA potrebbe non essere corretto.">
            <a:extLst>
              <a:ext uri="{FF2B5EF4-FFF2-40B4-BE49-F238E27FC236}">
                <a16:creationId xmlns:a16="http://schemas.microsoft.com/office/drawing/2014/main" id="{981F59E2-0BB1-2790-C327-973ACCED6803}"/>
              </a:ext>
            </a:extLst>
          </p:cNvPr>
          <p:cNvPicPr>
            <a:picLocks noChangeAspect="1"/>
          </p:cNvPicPr>
          <p:nvPr/>
        </p:nvPicPr>
        <p:blipFill>
          <a:blip r:embed="rId2"/>
          <a:stretch>
            <a:fillRect/>
          </a:stretch>
        </p:blipFill>
        <p:spPr>
          <a:xfrm>
            <a:off x="643467" y="1354888"/>
            <a:ext cx="5294716" cy="4148222"/>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Segnaposto contenuto 3" descr="Immagine che contiene linea, testo, diagramma, quadrato&#10;&#10;Il contenuto generato dall&amp;#39;IA potrebbe non essere corretto.">
            <a:extLst>
              <a:ext uri="{FF2B5EF4-FFF2-40B4-BE49-F238E27FC236}">
                <a16:creationId xmlns:a16="http://schemas.microsoft.com/office/drawing/2014/main" id="{CF7C3FE5-3818-8F69-6C9D-293095F1E19A}"/>
              </a:ext>
            </a:extLst>
          </p:cNvPr>
          <p:cNvPicPr>
            <a:picLocks noGrp="1" noChangeAspect="1"/>
          </p:cNvPicPr>
          <p:nvPr>
            <p:ph idx="1"/>
          </p:nvPr>
        </p:nvPicPr>
        <p:blipFill>
          <a:blip r:embed="rId3"/>
          <a:stretch>
            <a:fillRect/>
          </a:stretch>
        </p:blipFill>
        <p:spPr>
          <a:xfrm>
            <a:off x="6253817" y="1203059"/>
            <a:ext cx="5294715" cy="4451882"/>
          </a:xfrm>
          <a:prstGeom prst="rect">
            <a:avLst/>
          </a:prstGeom>
        </p:spPr>
      </p:pic>
    </p:spTree>
    <p:extLst>
      <p:ext uri="{BB962C8B-B14F-4D97-AF65-F5344CB8AC3E}">
        <p14:creationId xmlns:p14="http://schemas.microsoft.com/office/powerpoint/2010/main" val="424185653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3b55eef-7018-4674-a3d7-cc0db06d545c}" enabled="0" method="" siteId="{13b55eef-7018-4674-a3d7-cc0db06d545c}" removed="1"/>
</clbl:labelList>
</file>

<file path=docProps/app.xml><?xml version="1.0" encoding="utf-8"?>
<Properties xmlns="http://schemas.openxmlformats.org/officeDocument/2006/extended-properties" xmlns:vt="http://schemas.openxmlformats.org/officeDocument/2006/docPropsVTypes">
  <Template>Berlin</Template>
  <TotalTime>0</TotalTime>
  <Words>3160</Words>
  <Application>Microsoft Macintosh PowerPoint</Application>
  <PresentationFormat>Widescreen</PresentationFormat>
  <Paragraphs>309</Paragraphs>
  <Slides>52</Slides>
  <Notes>2</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52</vt:i4>
      </vt:variant>
    </vt:vector>
  </HeadingPairs>
  <TitlesOfParts>
    <vt:vector size="63" baseType="lpstr">
      <vt:lpstr>-webkit-standard</vt:lpstr>
      <vt:lpstr>Aptos</vt:lpstr>
      <vt:lpstr>Aptos Display</vt:lpstr>
      <vt:lpstr>Arial</vt:lpstr>
      <vt:lpstr>Arial Nova</vt:lpstr>
      <vt:lpstr>Calibri</vt:lpstr>
      <vt:lpstr>Goudy Old Style</vt:lpstr>
      <vt:lpstr>Helvetica</vt:lpstr>
      <vt:lpstr>Times New Roman</vt:lpstr>
      <vt:lpstr>Wingdings</vt:lpstr>
      <vt:lpstr>Tema di Office</vt:lpstr>
      <vt:lpstr>Biometria Oculare e Eye Tracking  </vt:lpstr>
      <vt:lpstr>Indice</vt:lpstr>
      <vt:lpstr>L'occhio come oggetto sociale</vt:lpstr>
      <vt:lpstr>Trasformata di Hough-cos'è?</vt:lpstr>
      <vt:lpstr> Meccanismo di voto</vt:lpstr>
      <vt:lpstr>Spazio immagine e spazio dei parametri</vt:lpstr>
      <vt:lpstr>Trasformata di Hough-rette</vt:lpstr>
      <vt:lpstr>Trasformata di Hough-cerchi</vt:lpstr>
      <vt:lpstr>Presentazione standard di PowerPoint</vt:lpstr>
      <vt:lpstr>Trasformata di Hough generalizzata</vt:lpstr>
      <vt:lpstr>Algoritmo </vt:lpstr>
      <vt:lpstr>Varianti dell’algoritmo:  </vt:lpstr>
      <vt:lpstr>HT applicata all'occhio: biometria vs eye tracking</vt:lpstr>
      <vt:lpstr>Applicazioni moderne</vt:lpstr>
      <vt:lpstr>Confronto Metodologico: Hough vs MediaPipe</vt:lpstr>
      <vt:lpstr>La Funzione run(self)</vt:lpstr>
      <vt:lpstr>Acquisizione e Pre-Processing Video</vt:lpstr>
      <vt:lpstr>Analisi Facciale e Stabilizzazione</vt:lpstr>
      <vt:lpstr>Fase A (Calibrazione)</vt:lpstr>
      <vt:lpstr>Fase B (Operativa)</vt:lpstr>
      <vt:lpstr>Output Visivo e Chiusura</vt:lpstr>
      <vt:lpstr>Grafici (1) </vt:lpstr>
      <vt:lpstr>Grafici (2) </vt:lpstr>
      <vt:lpstr>Dalla localizzazione dell’occhio al riconoscimento dell’iride</vt:lpstr>
      <vt:lpstr>Che cos'è l'iride?</vt:lpstr>
      <vt:lpstr>Riconoscimento dell'Iride</vt:lpstr>
      <vt:lpstr>Presentazione standard di PowerPoint</vt:lpstr>
      <vt:lpstr>Acquisizione dell'Immagine</vt:lpstr>
      <vt:lpstr>Presentazione standard di PowerPoint</vt:lpstr>
      <vt:lpstr>Localizzazione dell'Iride</vt:lpstr>
      <vt:lpstr>Presentazione standard di PowerPoint</vt:lpstr>
      <vt:lpstr>​Unwrapping</vt:lpstr>
      <vt:lpstr>Filtro di Gabor  </vt:lpstr>
      <vt:lpstr> </vt:lpstr>
      <vt:lpstr>L'iris Code</vt:lpstr>
      <vt:lpstr>Alcuni         ……….esempi</vt:lpstr>
      <vt:lpstr>Presentazione standard di PowerPoint</vt:lpstr>
      <vt:lpstr> Distanza di Hamming</vt:lpstr>
      <vt:lpstr>Presentazione standard di PowerPoint</vt:lpstr>
      <vt:lpstr>RICONOSCIMENTO BIOMETRICO TRAMITE IRIDE  Analisi comparativa di pattern unici dell'iride umana</vt:lpstr>
      <vt:lpstr>1. Approccio Semplificato </vt:lpstr>
      <vt:lpstr>RISULTATI: Approccio Semplificao </vt:lpstr>
      <vt:lpstr>2. Approccio Biometrico Avanzato </vt:lpstr>
      <vt:lpstr>RISULTATI: Approccio Biometrico Avanzato </vt:lpstr>
      <vt:lpstr>Problemi nel matching :</vt:lpstr>
      <vt:lpstr>Dispositivi di acquisizione</vt:lpstr>
      <vt:lpstr>Alcuni esempi di applicazioni reali di autenticazione tramite l’iride </vt:lpstr>
      <vt:lpstr>Presentazione standard di PowerPoint</vt:lpstr>
      <vt:lpstr>Conclusioni</vt:lpstr>
      <vt:lpstr> Risorse utilizzate </vt:lpstr>
      <vt:lpstr>Sitografia</vt:lpstr>
      <vt:lpstr>GRAZIE PER LA VOSTRA 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L’iride </dc:title>
  <dc:creator>Rebecca Fulginiti</dc:creator>
  <cp:lastModifiedBy>Rebecca Fulginiti</cp:lastModifiedBy>
  <cp:revision>1</cp:revision>
  <dcterms:created xsi:type="dcterms:W3CDTF">2025-02-03T10:21:47Z</dcterms:created>
  <dcterms:modified xsi:type="dcterms:W3CDTF">2025-12-17T01:07:51Z</dcterms:modified>
</cp:coreProperties>
</file>